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Quattrocento Sans"/>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QuattrocentoSans-bold.fntdata"/><Relationship Id="rId30" Type="http://schemas.openxmlformats.org/officeDocument/2006/relationships/font" Target="fonts/QuattrocentoSans-regular.fntdata"/><Relationship Id="rId11" Type="http://schemas.openxmlformats.org/officeDocument/2006/relationships/slide" Target="slides/slide6.xml"/><Relationship Id="rId33" Type="http://schemas.openxmlformats.org/officeDocument/2006/relationships/font" Target="fonts/QuattrocentoSans-boldItalic.fntdata"/><Relationship Id="rId10" Type="http://schemas.openxmlformats.org/officeDocument/2006/relationships/slide" Target="slides/slide5.xml"/><Relationship Id="rId32" Type="http://schemas.openxmlformats.org/officeDocument/2006/relationships/font" Target="fonts/QuattrocentoSans-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ad81ad2b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ad81ad2b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252825"/>
            <a:ext cx="8520600" cy="4686600"/>
          </a:xfrm>
          <a:prstGeom prst="rect">
            <a:avLst/>
          </a:prstGeom>
          <a:solidFill>
            <a:srgbClr val="FFFFFF"/>
          </a:solidFill>
          <a:ln cap="flat" cmpd="sng" w="28575">
            <a:solidFill>
              <a:srgbClr val="1155CC"/>
            </a:solidFill>
            <a:prstDash val="solid"/>
            <a:round/>
            <a:headEnd len="sm" w="sm" type="none"/>
            <a:tailEnd len="sm" w="sm" type="none"/>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sz="2800">
                <a:solidFill>
                  <a:schemeClr val="dk2"/>
                </a:solidFill>
              </a:rPr>
              <a:t>   					  		</a:t>
            </a:r>
            <a:r>
              <a:rPr b="1" lang="en-GB" sz="2400">
                <a:latin typeface="Times New Roman"/>
                <a:ea typeface="Times New Roman"/>
                <a:cs typeface="Times New Roman"/>
                <a:sym typeface="Times New Roman"/>
              </a:rPr>
              <a:t>Team Members:</a:t>
            </a:r>
            <a:endParaRPr b="1" sz="2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GB" sz="2400">
                <a:latin typeface="Times New Roman"/>
                <a:ea typeface="Times New Roman"/>
                <a:cs typeface="Times New Roman"/>
                <a:sym typeface="Times New Roman"/>
              </a:rPr>
              <a:t>							</a:t>
            </a:r>
            <a:r>
              <a:rPr lang="en-GB" sz="1800">
                <a:latin typeface="Times New Roman"/>
                <a:ea typeface="Times New Roman"/>
                <a:cs typeface="Times New Roman"/>
                <a:sym typeface="Times New Roman"/>
              </a:rPr>
              <a:t>Kshitij Gupta</a:t>
            </a:r>
            <a:r>
              <a:rPr b="1" lang="en-GB" sz="1800">
                <a:latin typeface="Times New Roman"/>
                <a:ea typeface="Times New Roman"/>
                <a:cs typeface="Times New Roman"/>
                <a:sym typeface="Times New Roman"/>
              </a:rPr>
              <a:t> ( 181500337 )</a:t>
            </a:r>
            <a:endParaRPr b="1" sz="18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GB" sz="1800">
                <a:latin typeface="Times New Roman"/>
                <a:ea typeface="Times New Roman"/>
                <a:cs typeface="Times New Roman"/>
                <a:sym typeface="Times New Roman"/>
              </a:rPr>
              <a:t>							Ayush Gupta</a:t>
            </a:r>
            <a:r>
              <a:rPr b="1" lang="en-GB" sz="1800">
                <a:latin typeface="Times New Roman"/>
                <a:ea typeface="Times New Roman"/>
                <a:cs typeface="Times New Roman"/>
                <a:sym typeface="Times New Roman"/>
              </a:rPr>
              <a:t> ( 181500172 )</a:t>
            </a:r>
            <a:r>
              <a:rPr b="1" lang="en-GB" sz="2000">
                <a:latin typeface="Times New Roman"/>
                <a:ea typeface="Times New Roman"/>
                <a:cs typeface="Times New Roman"/>
                <a:sym typeface="Times New Roman"/>
              </a:rPr>
              <a:t>												        	</a:t>
            </a:r>
            <a:endParaRPr b="1" sz="2000">
              <a:latin typeface="Times New Roman"/>
              <a:ea typeface="Times New Roman"/>
              <a:cs typeface="Times New Roman"/>
              <a:sym typeface="Times New Roman"/>
            </a:endParaRPr>
          </a:p>
          <a:p>
            <a:pPr indent="457200" lvl="0" marL="3200400" rtl="0" algn="l">
              <a:lnSpc>
                <a:spcPct val="100000"/>
              </a:lnSpc>
              <a:spcBef>
                <a:spcPts val="0"/>
              </a:spcBef>
              <a:spcAft>
                <a:spcPts val="0"/>
              </a:spcAft>
              <a:buClr>
                <a:schemeClr val="dk1"/>
              </a:buClr>
              <a:buSzPts val="1100"/>
              <a:buFont typeface="Arial"/>
              <a:buNone/>
            </a:pPr>
            <a:r>
              <a:rPr b="1" lang="en-GB" sz="1600">
                <a:solidFill>
                  <a:srgbClr val="38761D"/>
                </a:solidFill>
                <a:latin typeface="Times New Roman"/>
                <a:ea typeface="Times New Roman"/>
                <a:cs typeface="Times New Roman"/>
                <a:sym typeface="Times New Roman"/>
              </a:rPr>
              <a:t>GLA University</a:t>
            </a:r>
            <a:r>
              <a:rPr lang="en-GB" sz="1600">
                <a:solidFill>
                  <a:srgbClr val="38761D"/>
                </a:solidFill>
                <a:latin typeface="Times New Roman"/>
                <a:ea typeface="Times New Roman"/>
                <a:cs typeface="Times New Roman"/>
                <a:sym typeface="Times New Roman"/>
              </a:rPr>
              <a:t> </a:t>
            </a:r>
            <a:endParaRPr sz="1600">
              <a:solidFill>
                <a:srgbClr val="38761D"/>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b="1" lang="en-GB" sz="1600">
                <a:solidFill>
                  <a:srgbClr val="38761D"/>
                </a:solidFill>
                <a:latin typeface="Times New Roman"/>
                <a:ea typeface="Times New Roman"/>
                <a:cs typeface="Times New Roman"/>
                <a:sym typeface="Times New Roman"/>
              </a:rPr>
              <a:t>                                                                 Mathura- 281406, INDIA</a:t>
            </a:r>
            <a:r>
              <a:rPr b="1" lang="en-GB" sz="2000">
                <a:latin typeface="Times New Roman"/>
                <a:ea typeface="Times New Roman"/>
                <a:cs typeface="Times New Roman"/>
                <a:sym typeface="Times New Roman"/>
              </a:rPr>
              <a:t>	</a:t>
            </a:r>
            <a:endParaRPr>
              <a:solidFill>
                <a:srgbClr val="FFFFFF"/>
              </a:solidFill>
            </a:endParaRPr>
          </a:p>
        </p:txBody>
      </p:sp>
      <p:sp>
        <p:nvSpPr>
          <p:cNvPr id="55" name="Google Shape;55;p13"/>
          <p:cNvSpPr txBox="1"/>
          <p:nvPr/>
        </p:nvSpPr>
        <p:spPr>
          <a:xfrm>
            <a:off x="311700" y="1753907"/>
            <a:ext cx="6485700" cy="862445"/>
          </a:xfrm>
          <a:prstGeom prst="rect">
            <a:avLst/>
          </a:prstGeom>
          <a:solidFill>
            <a:srgbClr val="3C78D8"/>
          </a:solid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700"/>
              <a:buFont typeface="Arial"/>
              <a:buNone/>
            </a:pPr>
            <a:r>
              <a:rPr b="0" i="0" lang="en-GB" sz="2700" u="none" cap="none" strike="noStrike">
                <a:solidFill>
                  <a:srgbClr val="FFFFFF"/>
                </a:solidFill>
                <a:latin typeface="Times New Roman"/>
                <a:ea typeface="Times New Roman"/>
                <a:cs typeface="Times New Roman"/>
                <a:sym typeface="Times New Roman"/>
              </a:rPr>
              <a:t>Worldwide COVID-19 (Health and Wellness)</a:t>
            </a:r>
            <a:endParaRPr b="0" i="0" sz="2700" u="none" cap="none" strike="noStrike">
              <a:solidFill>
                <a:srgbClr val="FFFFFF"/>
              </a:solidFill>
              <a:latin typeface="Times New Roman"/>
              <a:ea typeface="Times New Roman"/>
              <a:cs typeface="Times New Roman"/>
              <a:sym typeface="Times New Roman"/>
            </a:endParaRPr>
          </a:p>
        </p:txBody>
      </p:sp>
      <p:sp>
        <p:nvSpPr>
          <p:cNvPr id="56" name="Google Shape;56;p13"/>
          <p:cNvSpPr txBox="1"/>
          <p:nvPr/>
        </p:nvSpPr>
        <p:spPr>
          <a:xfrm>
            <a:off x="6918599" y="1753906"/>
            <a:ext cx="1913700" cy="885771"/>
          </a:xfrm>
          <a:prstGeom prst="rect">
            <a:avLst/>
          </a:prstGeom>
          <a:solidFill>
            <a:srgbClr val="CC4125"/>
          </a:solidFill>
          <a:ln cap="flat" cmpd="sng" w="28575">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Text Box" id="57" name="Google Shape;57;p13"/>
          <p:cNvPicPr preferRelativeResize="0"/>
          <p:nvPr/>
        </p:nvPicPr>
        <p:blipFill rotWithShape="1">
          <a:blip r:embed="rId3">
            <a:alphaModFix/>
          </a:blip>
          <a:srcRect b="0" l="0" r="0" t="0"/>
          <a:stretch/>
        </p:blipFill>
        <p:spPr>
          <a:xfrm>
            <a:off x="4100875" y="474600"/>
            <a:ext cx="1190625" cy="12382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311700" y="312800"/>
            <a:ext cx="8520600" cy="4594800"/>
          </a:xfrm>
          <a:prstGeom prst="rect">
            <a:avLst/>
          </a:prstGeom>
          <a:noFill/>
          <a:ln cap="flat" cmpd="sng" w="28575">
            <a:solidFill>
              <a:srgbClr val="1155CC"/>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sz="2800">
              <a:solidFill>
                <a:schemeClr val="dk1"/>
              </a:solidFill>
            </a:endParaRPr>
          </a:p>
          <a:p>
            <a:pPr indent="0" lvl="0" marL="0" rtl="0" algn="l">
              <a:lnSpc>
                <a:spcPct val="100000"/>
              </a:lnSpc>
              <a:spcBef>
                <a:spcPts val="0"/>
              </a:spcBef>
              <a:spcAft>
                <a:spcPts val="0"/>
              </a:spcAft>
              <a:buSzPts val="2800"/>
              <a:buNone/>
            </a:pPr>
            <a:r>
              <a:t/>
            </a:r>
            <a:endParaRPr sz="2800">
              <a:solidFill>
                <a:schemeClr val="dk1"/>
              </a:solidFill>
            </a:endParaRPr>
          </a:p>
          <a:p>
            <a:pPr indent="0" lvl="0" marL="0" rtl="0" algn="l">
              <a:lnSpc>
                <a:spcPct val="100000"/>
              </a:lnSpc>
              <a:spcBef>
                <a:spcPts val="0"/>
              </a:spcBef>
              <a:spcAft>
                <a:spcPts val="0"/>
              </a:spcAft>
              <a:buSzPts val="2800"/>
              <a:buNone/>
            </a:pPr>
            <a:r>
              <a:t/>
            </a:r>
            <a:endParaRPr sz="2800">
              <a:solidFill>
                <a:schemeClr val="dk1"/>
              </a:solidFill>
            </a:endParaRPr>
          </a:p>
          <a:p>
            <a:pPr indent="0" lvl="0" marL="0" rtl="0" algn="l">
              <a:lnSpc>
                <a:spcPct val="100000"/>
              </a:lnSpc>
              <a:spcBef>
                <a:spcPts val="0"/>
              </a:spcBef>
              <a:spcAft>
                <a:spcPts val="0"/>
              </a:spcAft>
              <a:buSzPts val="2800"/>
              <a:buNone/>
            </a:pPr>
            <a:r>
              <a:t/>
            </a:r>
            <a:endParaRPr sz="2800">
              <a:solidFill>
                <a:schemeClr val="dk1"/>
              </a:solidFill>
            </a:endParaRPr>
          </a:p>
        </p:txBody>
      </p:sp>
      <p:sp>
        <p:nvSpPr>
          <p:cNvPr id="118" name="Google Shape;118;p22"/>
          <p:cNvSpPr txBox="1"/>
          <p:nvPr/>
        </p:nvSpPr>
        <p:spPr>
          <a:xfrm>
            <a:off x="321600" y="237475"/>
            <a:ext cx="8500800" cy="968400"/>
          </a:xfrm>
          <a:prstGeom prst="rect">
            <a:avLst/>
          </a:prstGeom>
          <a:solidFill>
            <a:srgbClr val="3C78D8"/>
          </a:solid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GB" sz="2900" u="none" cap="none" strike="noStrike">
                <a:solidFill>
                  <a:srgbClr val="FFFFFF"/>
                </a:solidFill>
                <a:latin typeface="Arial"/>
                <a:ea typeface="Arial"/>
                <a:cs typeface="Arial"/>
                <a:sym typeface="Arial"/>
              </a:rPr>
              <a:t>Sign in Page</a:t>
            </a:r>
            <a:endParaRPr b="0" i="0" sz="2900" u="none" cap="none" strike="noStrike">
              <a:solidFill>
                <a:srgbClr val="FFFFFF"/>
              </a:solidFill>
              <a:latin typeface="Arial"/>
              <a:ea typeface="Arial"/>
              <a:cs typeface="Arial"/>
              <a:sym typeface="Arial"/>
            </a:endParaRPr>
          </a:p>
        </p:txBody>
      </p:sp>
      <p:pic>
        <p:nvPicPr>
          <p:cNvPr id="119" name="Google Shape;119;p22"/>
          <p:cNvPicPr preferRelativeResize="0"/>
          <p:nvPr/>
        </p:nvPicPr>
        <p:blipFill rotWithShape="1">
          <a:blip r:embed="rId3">
            <a:alphaModFix/>
          </a:blip>
          <a:srcRect b="0" l="0" r="0" t="0"/>
          <a:stretch/>
        </p:blipFill>
        <p:spPr>
          <a:xfrm>
            <a:off x="1603425" y="1291950"/>
            <a:ext cx="5703575" cy="3540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311700" y="445025"/>
            <a:ext cx="8520600" cy="4527000"/>
          </a:xfrm>
          <a:prstGeom prst="rect">
            <a:avLst/>
          </a:prstGeom>
          <a:noFill/>
          <a:ln cap="flat" cmpd="sng" w="28575">
            <a:solidFill>
              <a:srgbClr val="1155CC"/>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sz="2800">
              <a:solidFill>
                <a:schemeClr val="dk1"/>
              </a:solidFill>
            </a:endParaRPr>
          </a:p>
        </p:txBody>
      </p:sp>
      <p:pic>
        <p:nvPicPr>
          <p:cNvPr id="125" name="Google Shape;125;p23"/>
          <p:cNvPicPr preferRelativeResize="0"/>
          <p:nvPr/>
        </p:nvPicPr>
        <p:blipFill rotWithShape="1">
          <a:blip r:embed="rId3">
            <a:alphaModFix/>
          </a:blip>
          <a:srcRect b="0" l="0" r="0" t="0"/>
          <a:stretch/>
        </p:blipFill>
        <p:spPr>
          <a:xfrm>
            <a:off x="542213" y="1066025"/>
            <a:ext cx="8059576" cy="3819950"/>
          </a:xfrm>
          <a:prstGeom prst="rect">
            <a:avLst/>
          </a:prstGeom>
          <a:noFill/>
          <a:ln>
            <a:noFill/>
          </a:ln>
        </p:spPr>
      </p:pic>
      <p:sp>
        <p:nvSpPr>
          <p:cNvPr id="126" name="Google Shape;126;p23"/>
          <p:cNvSpPr txBox="1"/>
          <p:nvPr/>
        </p:nvSpPr>
        <p:spPr>
          <a:xfrm>
            <a:off x="322950" y="431175"/>
            <a:ext cx="8511600" cy="570300"/>
          </a:xfrm>
          <a:prstGeom prst="rect">
            <a:avLst/>
          </a:prstGeom>
          <a:solidFill>
            <a:srgbClr val="3C78D8"/>
          </a:solid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0" i="0" lang="en-GB" sz="2100" u="none" cap="none" strike="noStrike">
                <a:solidFill>
                  <a:srgbClr val="FFFFFF"/>
                </a:solidFill>
                <a:latin typeface="Arial"/>
                <a:ea typeface="Arial"/>
                <a:cs typeface="Arial"/>
                <a:sym typeface="Arial"/>
              </a:rPr>
              <a:t>Home Page</a:t>
            </a:r>
            <a:endParaRPr b="0" i="0" sz="2100" u="none" cap="none" strike="noStrike">
              <a:solidFill>
                <a:srgbClr val="FFFFFF"/>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4"/>
          <p:cNvPicPr preferRelativeResize="0"/>
          <p:nvPr/>
        </p:nvPicPr>
        <p:blipFill rotWithShape="1">
          <a:blip r:embed="rId3">
            <a:alphaModFix/>
          </a:blip>
          <a:srcRect b="0" l="0" r="0" t="0"/>
          <a:stretch/>
        </p:blipFill>
        <p:spPr>
          <a:xfrm>
            <a:off x="1106341" y="308704"/>
            <a:ext cx="6931318" cy="4526092"/>
          </a:xfrm>
          <a:prstGeom prst="rect">
            <a:avLst/>
          </a:prstGeom>
          <a:noFill/>
          <a:ln>
            <a:noFill/>
          </a:ln>
        </p:spPr>
      </p:pic>
      <p:sp>
        <p:nvSpPr>
          <p:cNvPr id="132" name="Google Shape;132;p24"/>
          <p:cNvSpPr txBox="1"/>
          <p:nvPr/>
        </p:nvSpPr>
        <p:spPr>
          <a:xfrm>
            <a:off x="290650" y="151400"/>
            <a:ext cx="8640600" cy="48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4"/>
          <p:cNvSpPr txBox="1"/>
          <p:nvPr/>
        </p:nvSpPr>
        <p:spPr>
          <a:xfrm>
            <a:off x="333700" y="86825"/>
            <a:ext cx="8597700" cy="4949700"/>
          </a:xfrm>
          <a:prstGeom prst="rect">
            <a:avLst/>
          </a:prstGeom>
          <a:noFill/>
          <a:ln cap="flat" cmpd="sng" w="28575">
            <a:solidFill>
              <a:srgbClr val="3C78D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5"/>
          <p:cNvPicPr preferRelativeResize="0"/>
          <p:nvPr/>
        </p:nvPicPr>
        <p:blipFill rotWithShape="1">
          <a:blip r:embed="rId3">
            <a:alphaModFix/>
          </a:blip>
          <a:srcRect b="0" l="0" r="0" t="0"/>
          <a:stretch/>
        </p:blipFill>
        <p:spPr>
          <a:xfrm>
            <a:off x="1209421" y="388112"/>
            <a:ext cx="7299484" cy="4367275"/>
          </a:xfrm>
          <a:prstGeom prst="rect">
            <a:avLst/>
          </a:prstGeom>
          <a:noFill/>
          <a:ln>
            <a:noFill/>
          </a:ln>
        </p:spPr>
      </p:pic>
      <p:sp>
        <p:nvSpPr>
          <p:cNvPr id="139" name="Google Shape;139;p25"/>
          <p:cNvSpPr txBox="1"/>
          <p:nvPr/>
        </p:nvSpPr>
        <p:spPr>
          <a:xfrm>
            <a:off x="226100" y="172925"/>
            <a:ext cx="8737500" cy="4820400"/>
          </a:xfrm>
          <a:prstGeom prst="rect">
            <a:avLst/>
          </a:prstGeom>
          <a:noFill/>
          <a:ln cap="flat" cmpd="sng" w="28575">
            <a:solidFill>
              <a:srgbClr val="1155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311700" y="445025"/>
            <a:ext cx="8520600" cy="4430100"/>
          </a:xfrm>
          <a:prstGeom prst="rect">
            <a:avLst/>
          </a:prstGeom>
          <a:ln cap="flat" cmpd="sng" w="28575">
            <a:solidFill>
              <a:srgbClr val="1155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6"/>
          <p:cNvSpPr txBox="1"/>
          <p:nvPr/>
        </p:nvSpPr>
        <p:spPr>
          <a:xfrm>
            <a:off x="312175" y="441925"/>
            <a:ext cx="8532900" cy="688800"/>
          </a:xfrm>
          <a:prstGeom prst="rect">
            <a:avLst/>
          </a:prstGeom>
          <a:solidFill>
            <a:srgbClr val="3C78D8"/>
          </a:solidFill>
          <a:ln cap="flat" cmpd="sng" w="28575">
            <a:solidFill>
              <a:srgbClr val="1155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rgbClr val="FFFFFF"/>
                </a:solidFill>
              </a:rPr>
              <a:t>Worldwide Pie Chart</a:t>
            </a:r>
            <a:endParaRPr sz="2500">
              <a:solidFill>
                <a:srgbClr val="FFFFFF"/>
              </a:solidFill>
            </a:endParaRPr>
          </a:p>
        </p:txBody>
      </p:sp>
      <p:pic>
        <p:nvPicPr>
          <p:cNvPr id="146" name="Google Shape;146;p26"/>
          <p:cNvPicPr preferRelativeResize="0"/>
          <p:nvPr/>
        </p:nvPicPr>
        <p:blipFill>
          <a:blip r:embed="rId3">
            <a:alphaModFix/>
          </a:blip>
          <a:stretch>
            <a:fillRect/>
          </a:stretch>
        </p:blipFill>
        <p:spPr>
          <a:xfrm>
            <a:off x="452050" y="1216675"/>
            <a:ext cx="8024801" cy="3594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311700" y="215950"/>
            <a:ext cx="8520600" cy="4680900"/>
          </a:xfrm>
          <a:prstGeom prst="rect">
            <a:avLst/>
          </a:prstGeom>
          <a:noFill/>
          <a:ln cap="flat" cmpd="sng" w="28575">
            <a:solidFill>
              <a:srgbClr val="1155CC"/>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sz="2800">
              <a:solidFill>
                <a:schemeClr val="dk1"/>
              </a:solidFill>
            </a:endParaRPr>
          </a:p>
        </p:txBody>
      </p:sp>
      <p:pic>
        <p:nvPicPr>
          <p:cNvPr id="152" name="Google Shape;152;p27"/>
          <p:cNvPicPr preferRelativeResize="0"/>
          <p:nvPr/>
        </p:nvPicPr>
        <p:blipFill rotWithShape="1">
          <a:blip r:embed="rId3">
            <a:alphaModFix/>
          </a:blip>
          <a:srcRect b="0" l="0" r="0" t="0"/>
          <a:stretch/>
        </p:blipFill>
        <p:spPr>
          <a:xfrm>
            <a:off x="483025" y="686726"/>
            <a:ext cx="8177950" cy="4102425"/>
          </a:xfrm>
          <a:prstGeom prst="rect">
            <a:avLst/>
          </a:prstGeom>
          <a:noFill/>
          <a:ln>
            <a:noFill/>
          </a:ln>
        </p:spPr>
      </p:pic>
      <p:sp>
        <p:nvSpPr>
          <p:cNvPr id="153" name="Google Shape;153;p27"/>
          <p:cNvSpPr txBox="1"/>
          <p:nvPr/>
        </p:nvSpPr>
        <p:spPr>
          <a:xfrm>
            <a:off x="290725" y="215950"/>
            <a:ext cx="8520600" cy="470700"/>
          </a:xfrm>
          <a:prstGeom prst="rect">
            <a:avLst/>
          </a:prstGeom>
          <a:solidFill>
            <a:srgbClr val="3C78D8"/>
          </a:solidFill>
          <a:ln cap="flat" cmpd="sng" w="28575">
            <a:solidFill>
              <a:srgbClr val="1155CC"/>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FFFFFF"/>
                </a:solidFill>
                <a:latin typeface="Arial"/>
                <a:ea typeface="Arial"/>
                <a:cs typeface="Arial"/>
                <a:sym typeface="Arial"/>
              </a:rPr>
              <a:t>Meet Section</a:t>
            </a:r>
            <a:endParaRPr b="0" i="0" sz="2000" u="none" cap="none" strike="noStrike">
              <a:solidFill>
                <a:srgbClr val="FFFFFF"/>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8"/>
          <p:cNvSpPr txBox="1"/>
          <p:nvPr>
            <p:ph type="title"/>
          </p:nvPr>
        </p:nvSpPr>
        <p:spPr>
          <a:xfrm>
            <a:off x="311700" y="291275"/>
            <a:ext cx="8520600" cy="4659300"/>
          </a:xfrm>
          <a:prstGeom prst="rect">
            <a:avLst/>
          </a:prstGeom>
          <a:noFill/>
          <a:ln cap="flat" cmpd="sng" w="28575">
            <a:solidFill>
              <a:srgbClr val="1155CC"/>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sz="2800">
              <a:solidFill>
                <a:schemeClr val="dk1"/>
              </a:solidFill>
            </a:endParaRPr>
          </a:p>
        </p:txBody>
      </p:sp>
      <p:pic>
        <p:nvPicPr>
          <p:cNvPr id="159" name="Google Shape;159;p28"/>
          <p:cNvPicPr preferRelativeResize="0"/>
          <p:nvPr/>
        </p:nvPicPr>
        <p:blipFill rotWithShape="1">
          <a:blip r:embed="rId3">
            <a:alphaModFix/>
          </a:blip>
          <a:srcRect b="0" l="0" r="0" t="0"/>
          <a:stretch/>
        </p:blipFill>
        <p:spPr>
          <a:xfrm>
            <a:off x="402313" y="920150"/>
            <a:ext cx="8339373" cy="3798200"/>
          </a:xfrm>
          <a:prstGeom prst="rect">
            <a:avLst/>
          </a:prstGeom>
          <a:noFill/>
          <a:ln>
            <a:noFill/>
          </a:ln>
        </p:spPr>
      </p:pic>
      <p:sp>
        <p:nvSpPr>
          <p:cNvPr id="160" name="Google Shape;160;p28"/>
          <p:cNvSpPr txBox="1"/>
          <p:nvPr/>
        </p:nvSpPr>
        <p:spPr>
          <a:xfrm>
            <a:off x="322950" y="291275"/>
            <a:ext cx="8490000" cy="527400"/>
          </a:xfrm>
          <a:prstGeom prst="rect">
            <a:avLst/>
          </a:prstGeom>
          <a:solidFill>
            <a:srgbClr val="3C78D8"/>
          </a:solidFill>
          <a:ln cap="flat" cmpd="sng" w="28575">
            <a:solidFill>
              <a:srgbClr val="1155CC"/>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0" i="0" lang="en-GB" sz="2100" u="none" cap="none" strike="noStrike">
                <a:solidFill>
                  <a:srgbClr val="FFFFFF"/>
                </a:solidFill>
                <a:latin typeface="Arial"/>
                <a:ea typeface="Arial"/>
                <a:cs typeface="Arial"/>
                <a:sym typeface="Arial"/>
              </a:rPr>
              <a:t>COVID Detailed Section</a:t>
            </a:r>
            <a:endParaRPr b="0" i="0" sz="2100" u="none" cap="none" strike="noStrike">
              <a:solidFill>
                <a:srgbClr val="FFFFFF"/>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9"/>
          <p:cNvSpPr txBox="1"/>
          <p:nvPr>
            <p:ph type="title"/>
          </p:nvPr>
        </p:nvSpPr>
        <p:spPr>
          <a:xfrm>
            <a:off x="311700" y="269750"/>
            <a:ext cx="8520600" cy="4691400"/>
          </a:xfrm>
          <a:prstGeom prst="rect">
            <a:avLst/>
          </a:prstGeom>
          <a:noFill/>
          <a:ln cap="flat" cmpd="sng" w="28575">
            <a:solidFill>
              <a:srgbClr val="1155CC"/>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sz="2800">
              <a:solidFill>
                <a:schemeClr val="dk1"/>
              </a:solidFill>
            </a:endParaRPr>
          </a:p>
        </p:txBody>
      </p:sp>
      <p:pic>
        <p:nvPicPr>
          <p:cNvPr id="166" name="Google Shape;166;p29"/>
          <p:cNvPicPr preferRelativeResize="0"/>
          <p:nvPr/>
        </p:nvPicPr>
        <p:blipFill rotWithShape="1">
          <a:blip r:embed="rId3">
            <a:alphaModFix/>
          </a:blip>
          <a:srcRect b="0" l="0" r="0" t="0"/>
          <a:stretch/>
        </p:blipFill>
        <p:spPr>
          <a:xfrm>
            <a:off x="452075" y="746900"/>
            <a:ext cx="7984274" cy="4156375"/>
          </a:xfrm>
          <a:prstGeom prst="rect">
            <a:avLst/>
          </a:prstGeom>
          <a:noFill/>
          <a:ln>
            <a:noFill/>
          </a:ln>
        </p:spPr>
      </p:pic>
      <p:sp>
        <p:nvSpPr>
          <p:cNvPr id="167" name="Google Shape;167;p29"/>
          <p:cNvSpPr txBox="1"/>
          <p:nvPr/>
        </p:nvSpPr>
        <p:spPr>
          <a:xfrm>
            <a:off x="322950" y="248250"/>
            <a:ext cx="8490000" cy="559500"/>
          </a:xfrm>
          <a:prstGeom prst="rect">
            <a:avLst/>
          </a:prstGeom>
          <a:solidFill>
            <a:srgbClr val="3C78D8"/>
          </a:solid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FFFFFF"/>
                </a:solidFill>
                <a:latin typeface="Arial"/>
                <a:ea typeface="Arial"/>
                <a:cs typeface="Arial"/>
                <a:sym typeface="Arial"/>
              </a:rPr>
              <a:t>		Real Time Chart for India</a:t>
            </a:r>
            <a:endParaRPr b="0" i="0" sz="2000" u="none" cap="none" strike="noStrike">
              <a:solidFill>
                <a:srgbClr val="FFFFFF"/>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0"/>
          <p:cNvSpPr txBox="1"/>
          <p:nvPr>
            <p:ph type="title"/>
          </p:nvPr>
        </p:nvSpPr>
        <p:spPr>
          <a:xfrm>
            <a:off x="311700" y="220500"/>
            <a:ext cx="8520600" cy="4702500"/>
          </a:xfrm>
          <a:prstGeom prst="rect">
            <a:avLst/>
          </a:prstGeom>
          <a:noFill/>
          <a:ln cap="flat" cmpd="sng" w="28575">
            <a:solidFill>
              <a:srgbClr val="1155CC"/>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sz="2800">
              <a:solidFill>
                <a:schemeClr val="dk1"/>
              </a:solidFill>
            </a:endParaRPr>
          </a:p>
        </p:txBody>
      </p:sp>
      <p:pic>
        <p:nvPicPr>
          <p:cNvPr id="173" name="Google Shape;173;p30"/>
          <p:cNvPicPr preferRelativeResize="0"/>
          <p:nvPr/>
        </p:nvPicPr>
        <p:blipFill rotWithShape="1">
          <a:blip r:embed="rId3">
            <a:alphaModFix/>
          </a:blip>
          <a:srcRect b="0" l="0" r="0" t="0"/>
          <a:stretch/>
        </p:blipFill>
        <p:spPr>
          <a:xfrm>
            <a:off x="538150" y="700175"/>
            <a:ext cx="8088326" cy="4120001"/>
          </a:xfrm>
          <a:prstGeom prst="rect">
            <a:avLst/>
          </a:prstGeom>
          <a:noFill/>
          <a:ln>
            <a:noFill/>
          </a:ln>
        </p:spPr>
      </p:pic>
      <p:sp>
        <p:nvSpPr>
          <p:cNvPr id="174" name="Google Shape;174;p30"/>
          <p:cNvSpPr txBox="1"/>
          <p:nvPr/>
        </p:nvSpPr>
        <p:spPr>
          <a:xfrm>
            <a:off x="301425" y="215950"/>
            <a:ext cx="8543700" cy="537900"/>
          </a:xfrm>
          <a:prstGeom prst="rect">
            <a:avLst/>
          </a:prstGeom>
          <a:solidFill>
            <a:srgbClr val="3C78D8"/>
          </a:solid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FFFFFF"/>
                </a:solidFill>
                <a:latin typeface="Arial"/>
                <a:ea typeface="Arial"/>
                <a:cs typeface="Arial"/>
                <a:sym typeface="Arial"/>
              </a:rPr>
              <a:t>		Real Time Chart for World</a:t>
            </a:r>
            <a:endParaRPr b="0" i="0" sz="2000" u="none" cap="none" strike="noStrike">
              <a:solidFill>
                <a:srgbClr val="FFFFFF"/>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1"/>
          <p:cNvSpPr txBox="1"/>
          <p:nvPr>
            <p:ph type="title"/>
          </p:nvPr>
        </p:nvSpPr>
        <p:spPr>
          <a:xfrm>
            <a:off x="311700" y="291275"/>
            <a:ext cx="8520600" cy="4659300"/>
          </a:xfrm>
          <a:prstGeom prst="rect">
            <a:avLst/>
          </a:prstGeom>
          <a:noFill/>
          <a:ln cap="flat" cmpd="sng" w="28575">
            <a:solidFill>
              <a:srgbClr val="1155CC"/>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sz="2800">
              <a:solidFill>
                <a:schemeClr val="dk1"/>
              </a:solidFill>
            </a:endParaRPr>
          </a:p>
        </p:txBody>
      </p:sp>
      <p:pic>
        <p:nvPicPr>
          <p:cNvPr id="180" name="Google Shape;180;p31"/>
          <p:cNvPicPr preferRelativeResize="0"/>
          <p:nvPr/>
        </p:nvPicPr>
        <p:blipFill rotWithShape="1">
          <a:blip r:embed="rId3">
            <a:alphaModFix/>
          </a:blip>
          <a:srcRect b="0" l="0" r="0" t="0"/>
          <a:stretch/>
        </p:blipFill>
        <p:spPr>
          <a:xfrm>
            <a:off x="405900" y="753950"/>
            <a:ext cx="3995275" cy="4115700"/>
          </a:xfrm>
          <a:prstGeom prst="rect">
            <a:avLst/>
          </a:prstGeom>
          <a:noFill/>
          <a:ln>
            <a:noFill/>
          </a:ln>
        </p:spPr>
      </p:pic>
      <p:pic>
        <p:nvPicPr>
          <p:cNvPr id="181" name="Google Shape;181;p31"/>
          <p:cNvPicPr preferRelativeResize="0"/>
          <p:nvPr/>
        </p:nvPicPr>
        <p:blipFill rotWithShape="1">
          <a:blip r:embed="rId4">
            <a:alphaModFix/>
          </a:blip>
          <a:srcRect b="0" l="0" r="0" t="0"/>
          <a:stretch/>
        </p:blipFill>
        <p:spPr>
          <a:xfrm>
            <a:off x="4853100" y="753950"/>
            <a:ext cx="3867925" cy="4115700"/>
          </a:xfrm>
          <a:prstGeom prst="rect">
            <a:avLst/>
          </a:prstGeom>
          <a:noFill/>
          <a:ln>
            <a:noFill/>
          </a:ln>
        </p:spPr>
      </p:pic>
      <p:sp>
        <p:nvSpPr>
          <p:cNvPr id="182" name="Google Shape;182;p31"/>
          <p:cNvSpPr txBox="1"/>
          <p:nvPr/>
        </p:nvSpPr>
        <p:spPr>
          <a:xfrm>
            <a:off x="290650" y="291275"/>
            <a:ext cx="8490000" cy="424800"/>
          </a:xfrm>
          <a:prstGeom prst="rect">
            <a:avLst/>
          </a:prstGeom>
          <a:solidFill>
            <a:srgbClr val="3C78D8"/>
          </a:solidFill>
          <a:ln cap="flat" cmpd="sng" w="28575">
            <a:solidFill>
              <a:srgbClr val="1155CC"/>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	</a:t>
            </a:r>
            <a:r>
              <a:rPr b="0" i="0" lang="en-GB" sz="2000" u="none" cap="none" strike="noStrike">
                <a:solidFill>
                  <a:srgbClr val="FFFFFF"/>
                </a:solidFill>
                <a:latin typeface="Arial"/>
                <a:ea typeface="Arial"/>
                <a:cs typeface="Arial"/>
                <a:sym typeface="Arial"/>
              </a:rPr>
              <a:t>State wise Data for India					Country wise Data</a:t>
            </a:r>
            <a:endParaRPr b="0" i="0" sz="2000" u="none" cap="none" strike="noStrike">
              <a:solidFill>
                <a:srgbClr val="FFFFFF"/>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172625"/>
            <a:ext cx="8520600" cy="485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sz="2800">
              <a:solidFill>
                <a:schemeClr val="dk1"/>
              </a:solidFill>
            </a:endParaRPr>
          </a:p>
        </p:txBody>
      </p:sp>
      <p:sp>
        <p:nvSpPr>
          <p:cNvPr id="63" name="Google Shape;63;p14"/>
          <p:cNvSpPr txBox="1"/>
          <p:nvPr/>
        </p:nvSpPr>
        <p:spPr>
          <a:xfrm>
            <a:off x="309450" y="224225"/>
            <a:ext cx="8525100" cy="4755300"/>
          </a:xfrm>
          <a:prstGeom prst="rect">
            <a:avLst/>
          </a:prstGeom>
          <a:solidFill>
            <a:srgbClr val="FFFFFF"/>
          </a:solidFill>
          <a:ln cap="flat" cmpd="sng" w="28575">
            <a:solidFill>
              <a:srgbClr val="3C78D8"/>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42900" lvl="0" marL="457200" marR="551180" rtl="0" algn="just">
              <a:lnSpc>
                <a:spcPct val="100000"/>
              </a:lnSpc>
              <a:spcBef>
                <a:spcPts val="450"/>
              </a:spcBef>
              <a:spcAft>
                <a:spcPts val="0"/>
              </a:spcAft>
              <a:buClr>
                <a:srgbClr val="000000"/>
              </a:buClr>
              <a:buSzPts val="1800"/>
              <a:buFont typeface="Arial"/>
              <a:buChar char="●"/>
            </a:pPr>
            <a:r>
              <a:rPr b="0" i="0" lang="en-GB" sz="1600" u="none" cap="none" strike="noStrike">
                <a:solidFill>
                  <a:schemeClr val="dk1"/>
                </a:solidFill>
                <a:latin typeface="Times New Roman"/>
                <a:ea typeface="Times New Roman"/>
                <a:cs typeface="Times New Roman"/>
                <a:sym typeface="Times New Roman"/>
              </a:rPr>
              <a:t>We have build a web application pertaining to pandemic COVID-19. Some main features that we have included:</a:t>
            </a:r>
            <a:endParaRPr b="0" i="0" sz="1600" u="none" cap="none" strike="noStrike">
              <a:solidFill>
                <a:schemeClr val="dk1"/>
              </a:solidFill>
              <a:latin typeface="Times New Roman"/>
              <a:ea typeface="Times New Roman"/>
              <a:cs typeface="Times New Roman"/>
              <a:sym typeface="Times New Roman"/>
            </a:endParaRPr>
          </a:p>
          <a:p>
            <a:pPr indent="-355600" lvl="1" marL="914400" marR="0" rtl="0" algn="l">
              <a:lnSpc>
                <a:spcPct val="100000"/>
              </a:lnSpc>
              <a:spcBef>
                <a:spcPts val="0"/>
              </a:spcBef>
              <a:spcAft>
                <a:spcPts val="0"/>
              </a:spcAft>
              <a:buClr>
                <a:schemeClr val="dk1"/>
              </a:buClr>
              <a:buSzPts val="2000"/>
              <a:buFont typeface="Times New Roman"/>
              <a:buChar char="○"/>
            </a:pPr>
            <a:r>
              <a:rPr b="0" i="0" lang="en-GB" sz="1600" u="none" cap="none" strike="noStrike">
                <a:solidFill>
                  <a:schemeClr val="dk1"/>
                </a:solidFill>
                <a:latin typeface="Times New Roman"/>
                <a:ea typeface="Times New Roman"/>
                <a:cs typeface="Times New Roman"/>
                <a:sym typeface="Times New Roman"/>
              </a:rPr>
              <a:t>What is Coronavirus, from where it starts spreading, and history of coronavirus?</a:t>
            </a:r>
            <a:endParaRPr b="0" i="0" sz="1600" u="none" cap="none" strike="noStrike">
              <a:solidFill>
                <a:schemeClr val="dk1"/>
              </a:solidFill>
              <a:latin typeface="Times New Roman"/>
              <a:ea typeface="Times New Roman"/>
              <a:cs typeface="Times New Roman"/>
              <a:sym typeface="Times New Roman"/>
            </a:endParaRPr>
          </a:p>
          <a:p>
            <a:pPr indent="-355600" lvl="1" marL="914400" marR="0" rtl="0" algn="l">
              <a:lnSpc>
                <a:spcPct val="114583"/>
              </a:lnSpc>
              <a:spcBef>
                <a:spcPts val="10"/>
              </a:spcBef>
              <a:spcAft>
                <a:spcPts val="0"/>
              </a:spcAft>
              <a:buClr>
                <a:schemeClr val="dk1"/>
              </a:buClr>
              <a:buSzPts val="2000"/>
              <a:buFont typeface="Times New Roman"/>
              <a:buChar char="○"/>
            </a:pPr>
            <a:r>
              <a:rPr b="0" i="0" lang="en-GB" sz="1600" u="none" cap="none" strike="noStrike">
                <a:solidFill>
                  <a:schemeClr val="dk1"/>
                </a:solidFill>
                <a:latin typeface="Times New Roman"/>
                <a:ea typeface="Times New Roman"/>
                <a:cs typeface="Times New Roman"/>
                <a:sym typeface="Times New Roman"/>
              </a:rPr>
              <a:t>How it affects our health, what are the symptoms of corona positive?</a:t>
            </a:r>
            <a:endParaRPr b="0" i="0" sz="1600" u="none" cap="none" strike="noStrike">
              <a:solidFill>
                <a:schemeClr val="dk1"/>
              </a:solidFill>
              <a:latin typeface="Times New Roman"/>
              <a:ea typeface="Times New Roman"/>
              <a:cs typeface="Times New Roman"/>
              <a:sym typeface="Times New Roman"/>
            </a:endParaRPr>
          </a:p>
          <a:p>
            <a:pPr indent="-330200" lvl="1" marL="914400" marR="0" rtl="0" algn="l">
              <a:lnSpc>
                <a:spcPct val="114583"/>
              </a:lnSpc>
              <a:spcBef>
                <a:spcPts val="0"/>
              </a:spcBef>
              <a:spcAft>
                <a:spcPts val="0"/>
              </a:spcAft>
              <a:buClr>
                <a:schemeClr val="dk1"/>
              </a:buClr>
              <a:buSzPts val="1600"/>
              <a:buFont typeface="Times New Roman"/>
              <a:buChar char="○"/>
            </a:pPr>
            <a:r>
              <a:rPr b="0" i="0" lang="en-GB" sz="1600" u="none" cap="none" strike="noStrike">
                <a:solidFill>
                  <a:schemeClr val="dk1"/>
                </a:solidFill>
                <a:latin typeface="Times New Roman"/>
                <a:ea typeface="Times New Roman"/>
                <a:cs typeface="Times New Roman"/>
                <a:sym typeface="Times New Roman"/>
              </a:rPr>
              <a:t>Government Norms about corona virus protection, safety measures.</a:t>
            </a:r>
            <a:endParaRPr b="0" i="0" sz="1600" u="none" cap="none" strike="noStrike">
              <a:solidFill>
                <a:schemeClr val="dk1"/>
              </a:solidFill>
              <a:latin typeface="Times New Roman"/>
              <a:ea typeface="Times New Roman"/>
              <a:cs typeface="Times New Roman"/>
              <a:sym typeface="Times New Roman"/>
            </a:endParaRPr>
          </a:p>
          <a:p>
            <a:pPr indent="-330200" lvl="1" marL="914400" marR="0" rtl="0" algn="l">
              <a:lnSpc>
                <a:spcPct val="100000"/>
              </a:lnSpc>
              <a:spcBef>
                <a:spcPts val="15"/>
              </a:spcBef>
              <a:spcAft>
                <a:spcPts val="0"/>
              </a:spcAft>
              <a:buClr>
                <a:schemeClr val="dk1"/>
              </a:buClr>
              <a:buSzPts val="1600"/>
              <a:buFont typeface="Times New Roman"/>
              <a:buChar char="○"/>
            </a:pPr>
            <a:r>
              <a:rPr b="0" i="0" lang="en-GB" sz="1600" u="none" cap="none" strike="noStrike">
                <a:solidFill>
                  <a:schemeClr val="dk1"/>
                </a:solidFill>
                <a:latin typeface="Times New Roman"/>
                <a:ea typeface="Times New Roman"/>
                <a:cs typeface="Times New Roman"/>
                <a:sym typeface="Times New Roman"/>
              </a:rPr>
              <a:t>Health and Wellness tips which includes herbal medical details, about yoga, etc.</a:t>
            </a:r>
            <a:endParaRPr b="0" i="0" sz="1600" u="none" cap="none" strike="noStrike">
              <a:solidFill>
                <a:schemeClr val="dk1"/>
              </a:solidFill>
              <a:latin typeface="Times New Roman"/>
              <a:ea typeface="Times New Roman"/>
              <a:cs typeface="Times New Roman"/>
              <a:sym typeface="Times New Roman"/>
            </a:endParaRPr>
          </a:p>
          <a:p>
            <a:pPr indent="-330200" lvl="1" marL="914400" marR="0" rtl="0" algn="l">
              <a:lnSpc>
                <a:spcPct val="114583"/>
              </a:lnSpc>
              <a:spcBef>
                <a:spcPts val="15"/>
              </a:spcBef>
              <a:spcAft>
                <a:spcPts val="0"/>
              </a:spcAft>
              <a:buClr>
                <a:schemeClr val="dk1"/>
              </a:buClr>
              <a:buSzPts val="1600"/>
              <a:buFont typeface="Times New Roman"/>
              <a:buChar char="○"/>
            </a:pPr>
            <a:r>
              <a:rPr b="0" i="0" lang="en-GB" sz="1600" u="none" cap="none" strike="noStrike">
                <a:solidFill>
                  <a:schemeClr val="dk1"/>
                </a:solidFill>
                <a:latin typeface="Times New Roman"/>
                <a:ea typeface="Times New Roman"/>
                <a:cs typeface="Times New Roman"/>
                <a:sym typeface="Times New Roman"/>
              </a:rPr>
              <a:t>Live Status of Coronavirus</a:t>
            </a:r>
            <a:endParaRPr b="0" i="0" sz="1600" u="none" cap="none" strike="noStrike">
              <a:solidFill>
                <a:schemeClr val="dk1"/>
              </a:solidFill>
              <a:latin typeface="Times New Roman"/>
              <a:ea typeface="Times New Roman"/>
              <a:cs typeface="Times New Roman"/>
              <a:sym typeface="Times New Roman"/>
            </a:endParaRPr>
          </a:p>
          <a:p>
            <a:pPr indent="-330200" lvl="1" marL="914400" marR="0" rtl="0" algn="l">
              <a:lnSpc>
                <a:spcPct val="114583"/>
              </a:lnSpc>
              <a:spcBef>
                <a:spcPts val="0"/>
              </a:spcBef>
              <a:spcAft>
                <a:spcPts val="0"/>
              </a:spcAft>
              <a:buClr>
                <a:schemeClr val="dk1"/>
              </a:buClr>
              <a:buSzPts val="1600"/>
              <a:buFont typeface="Times New Roman"/>
              <a:buChar char="○"/>
            </a:pPr>
            <a:r>
              <a:rPr b="0" i="0" lang="en-GB" sz="1600" u="none" cap="none" strike="noStrike">
                <a:solidFill>
                  <a:schemeClr val="dk1"/>
                </a:solidFill>
                <a:latin typeface="Times New Roman"/>
                <a:ea typeface="Times New Roman"/>
                <a:cs typeface="Times New Roman"/>
                <a:sym typeface="Times New Roman"/>
              </a:rPr>
              <a:t>Suggestions message bar</a:t>
            </a:r>
            <a:endParaRPr b="0" i="0" sz="1600" u="none" cap="none" strike="noStrike">
              <a:solidFill>
                <a:schemeClr val="dk1"/>
              </a:solidFill>
              <a:latin typeface="Times New Roman"/>
              <a:ea typeface="Times New Roman"/>
              <a:cs typeface="Times New Roman"/>
              <a:sym typeface="Times New Roman"/>
            </a:endParaRPr>
          </a:p>
          <a:p>
            <a:pPr indent="-330200" lvl="1" marL="914400" marR="0" rtl="0" algn="l">
              <a:lnSpc>
                <a:spcPct val="100000"/>
              </a:lnSpc>
              <a:spcBef>
                <a:spcPts val="10"/>
              </a:spcBef>
              <a:spcAft>
                <a:spcPts val="0"/>
              </a:spcAft>
              <a:buClr>
                <a:schemeClr val="dk1"/>
              </a:buClr>
              <a:buSzPts val="1600"/>
              <a:buFont typeface="Times New Roman"/>
              <a:buChar char="○"/>
            </a:pPr>
            <a:r>
              <a:rPr b="0" i="0" lang="en-GB" sz="1600" u="none" cap="none" strike="noStrike">
                <a:solidFill>
                  <a:schemeClr val="dk1"/>
                </a:solidFill>
                <a:latin typeface="Times New Roman"/>
                <a:ea typeface="Times New Roman"/>
                <a:cs typeface="Times New Roman"/>
                <a:sym typeface="Times New Roman"/>
              </a:rPr>
              <a:t>Contact Information</a:t>
            </a:r>
            <a:endParaRPr b="0" i="0" sz="1600" u="none" cap="none" strike="noStrike">
              <a:solidFill>
                <a:schemeClr val="dk1"/>
              </a:solidFill>
              <a:latin typeface="Times New Roman"/>
              <a:ea typeface="Times New Roman"/>
              <a:cs typeface="Times New Roman"/>
              <a:sym typeface="Times New Roman"/>
            </a:endParaRPr>
          </a:p>
          <a:p>
            <a:pPr indent="0" lvl="0" marL="0" marR="0" rtl="0" algn="l">
              <a:lnSpc>
                <a:spcPct val="114583"/>
              </a:lnSpc>
              <a:spcBef>
                <a:spcPts val="10"/>
              </a:spcBef>
              <a:spcAft>
                <a:spcPts val="0"/>
              </a:spcAft>
              <a:buClr>
                <a:srgbClr val="000000"/>
              </a:buClr>
              <a:buSzPts val="1200"/>
              <a:buFont typeface="Arial"/>
              <a:buNone/>
            </a:pPr>
            <a:r>
              <a:rPr b="0" i="0" lang="en-GB" sz="1200" u="none" cap="none" strike="noStrike">
                <a:solidFill>
                  <a:schemeClr val="dk1"/>
                </a:solidFill>
                <a:latin typeface="Times New Roman"/>
                <a:ea typeface="Times New Roman"/>
                <a:cs typeface="Times New Roman"/>
                <a:sym typeface="Times New Roman"/>
              </a:rPr>
              <a:t>							</a:t>
            </a:r>
            <a:r>
              <a:rPr b="0" i="0" lang="en-GB" sz="1800" u="none" cap="none" strike="noStrike">
                <a:solidFill>
                  <a:schemeClr val="dk1"/>
                </a:solidFill>
                <a:latin typeface="Times New Roman"/>
                <a:ea typeface="Times New Roman"/>
                <a:cs typeface="Times New Roman"/>
                <a:sym typeface="Times New Roman"/>
              </a:rPr>
              <a:t>and many more...</a:t>
            </a:r>
            <a:endParaRPr b="0" i="0" sz="1800" u="none" cap="none" strike="noStrike">
              <a:solidFill>
                <a:schemeClr val="dk1"/>
              </a:solidFill>
              <a:latin typeface="Times New Roman"/>
              <a:ea typeface="Times New Roman"/>
              <a:cs typeface="Times New Roman"/>
              <a:sym typeface="Times New Roman"/>
            </a:endParaRPr>
          </a:p>
        </p:txBody>
      </p:sp>
      <p:sp>
        <p:nvSpPr>
          <p:cNvPr id="64" name="Google Shape;64;p14"/>
          <p:cNvSpPr txBox="1"/>
          <p:nvPr/>
        </p:nvSpPr>
        <p:spPr>
          <a:xfrm>
            <a:off x="322050" y="224225"/>
            <a:ext cx="8499900" cy="968100"/>
          </a:xfrm>
          <a:prstGeom prst="rect">
            <a:avLst/>
          </a:prstGeom>
          <a:solidFill>
            <a:srgbClr val="3C78D8"/>
          </a:solid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3600"/>
              <a:buFont typeface="Arial"/>
              <a:buNone/>
            </a:pPr>
            <a:r>
              <a:rPr b="0" i="0" lang="en-GB" sz="3600" u="none" cap="none" strike="noStrike">
                <a:solidFill>
                  <a:srgbClr val="FFFFFF"/>
                </a:solidFill>
                <a:latin typeface="Arial"/>
                <a:ea typeface="Arial"/>
                <a:cs typeface="Arial"/>
                <a:sym typeface="Arial"/>
              </a:rPr>
              <a:t>     Introduction</a:t>
            </a:r>
            <a:endParaRPr b="0" i="0" sz="3600" u="none" cap="none" strike="noStrike">
              <a:solidFill>
                <a:srgbClr val="FFFFFF"/>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2"/>
          <p:cNvSpPr txBox="1"/>
          <p:nvPr>
            <p:ph type="title"/>
          </p:nvPr>
        </p:nvSpPr>
        <p:spPr>
          <a:xfrm>
            <a:off x="311700" y="183675"/>
            <a:ext cx="8520600" cy="4799100"/>
          </a:xfrm>
          <a:prstGeom prst="rect">
            <a:avLst/>
          </a:prstGeom>
          <a:noFill/>
          <a:ln cap="flat" cmpd="sng" w="28575">
            <a:solidFill>
              <a:srgbClr val="1155CC"/>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sz="2800">
              <a:solidFill>
                <a:schemeClr val="dk1"/>
              </a:solidFill>
            </a:endParaRPr>
          </a:p>
        </p:txBody>
      </p:sp>
      <p:pic>
        <p:nvPicPr>
          <p:cNvPr id="188" name="Google Shape;188;p32"/>
          <p:cNvPicPr preferRelativeResize="0"/>
          <p:nvPr/>
        </p:nvPicPr>
        <p:blipFill rotWithShape="1">
          <a:blip r:embed="rId3">
            <a:alphaModFix/>
          </a:blip>
          <a:srcRect b="0" l="0" r="0" t="0"/>
          <a:stretch/>
        </p:blipFill>
        <p:spPr>
          <a:xfrm>
            <a:off x="422125" y="323550"/>
            <a:ext cx="8347773" cy="4500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3"/>
          <p:cNvSpPr txBox="1"/>
          <p:nvPr>
            <p:ph type="title"/>
          </p:nvPr>
        </p:nvSpPr>
        <p:spPr>
          <a:xfrm>
            <a:off x="311700" y="237475"/>
            <a:ext cx="8520600" cy="4723800"/>
          </a:xfrm>
          <a:prstGeom prst="rect">
            <a:avLst/>
          </a:prstGeom>
          <a:noFill/>
          <a:ln cap="flat" cmpd="sng" w="28575">
            <a:solidFill>
              <a:srgbClr val="3C78D8"/>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sz="2800">
              <a:solidFill>
                <a:schemeClr val="dk1"/>
              </a:solidFill>
            </a:endParaRPr>
          </a:p>
        </p:txBody>
      </p:sp>
      <p:pic>
        <p:nvPicPr>
          <p:cNvPr id="194" name="Google Shape;194;p33"/>
          <p:cNvPicPr preferRelativeResize="0"/>
          <p:nvPr/>
        </p:nvPicPr>
        <p:blipFill rotWithShape="1">
          <a:blip r:embed="rId3">
            <a:alphaModFix/>
          </a:blip>
          <a:srcRect b="0" l="0" r="0" t="0"/>
          <a:stretch/>
        </p:blipFill>
        <p:spPr>
          <a:xfrm>
            <a:off x="419775" y="334325"/>
            <a:ext cx="8113401" cy="4519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4"/>
          <p:cNvSpPr txBox="1"/>
          <p:nvPr>
            <p:ph type="title"/>
          </p:nvPr>
        </p:nvSpPr>
        <p:spPr>
          <a:xfrm>
            <a:off x="311700" y="172925"/>
            <a:ext cx="8520600" cy="4648500"/>
          </a:xfrm>
          <a:prstGeom prst="rect">
            <a:avLst/>
          </a:prstGeom>
          <a:noFill/>
          <a:ln cap="flat" cmpd="sng" w="28575">
            <a:solidFill>
              <a:srgbClr val="1155CC"/>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sz="2800">
              <a:solidFill>
                <a:schemeClr val="dk1"/>
              </a:solidFill>
            </a:endParaRPr>
          </a:p>
          <a:p>
            <a:pPr indent="0" lvl="0" marL="0" rtl="0" algn="l">
              <a:lnSpc>
                <a:spcPct val="100000"/>
              </a:lnSpc>
              <a:spcBef>
                <a:spcPts val="0"/>
              </a:spcBef>
              <a:spcAft>
                <a:spcPts val="0"/>
              </a:spcAft>
              <a:buSzPts val="2800"/>
              <a:buNone/>
            </a:pPr>
            <a:r>
              <a:t/>
            </a:r>
            <a:endParaRPr sz="2000"/>
          </a:p>
          <a:p>
            <a:pPr indent="0" lvl="0" marL="0" rtl="0" algn="l">
              <a:lnSpc>
                <a:spcPct val="100000"/>
              </a:lnSpc>
              <a:spcBef>
                <a:spcPts val="0"/>
              </a:spcBef>
              <a:spcAft>
                <a:spcPts val="0"/>
              </a:spcAft>
              <a:buSzPts val="2800"/>
              <a:buNone/>
            </a:pPr>
            <a:r>
              <a:rPr lang="en-GB" sz="2000"/>
              <a:t>Registered User Data:</a:t>
            </a:r>
            <a:endParaRPr sz="2000"/>
          </a:p>
        </p:txBody>
      </p:sp>
      <p:sp>
        <p:nvSpPr>
          <p:cNvPr id="200" name="Google Shape;200;p34"/>
          <p:cNvSpPr txBox="1"/>
          <p:nvPr/>
        </p:nvSpPr>
        <p:spPr>
          <a:xfrm>
            <a:off x="301425" y="172925"/>
            <a:ext cx="8543700" cy="645600"/>
          </a:xfrm>
          <a:prstGeom prst="rect">
            <a:avLst/>
          </a:prstGeom>
          <a:solidFill>
            <a:srgbClr val="3C78D8"/>
          </a:solid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GB" sz="3000" u="none" cap="none" strike="noStrike">
                <a:solidFill>
                  <a:srgbClr val="FFFFFF"/>
                </a:solidFill>
                <a:latin typeface="Arial"/>
                <a:ea typeface="Arial"/>
                <a:cs typeface="Arial"/>
                <a:sym typeface="Arial"/>
              </a:rPr>
              <a:t>		</a:t>
            </a:r>
            <a:r>
              <a:rPr b="0" i="0" lang="en-GB" sz="3300" u="none" cap="none" strike="noStrike">
                <a:solidFill>
                  <a:srgbClr val="FFFFFF"/>
                </a:solidFill>
                <a:latin typeface="Arial"/>
                <a:ea typeface="Arial"/>
                <a:cs typeface="Arial"/>
                <a:sym typeface="Arial"/>
              </a:rPr>
              <a:t>Database:</a:t>
            </a:r>
            <a:r>
              <a:rPr b="0" i="0" lang="en-GB" sz="3600" u="none" cap="none" strike="noStrike">
                <a:solidFill>
                  <a:srgbClr val="FFFFFF"/>
                </a:solidFill>
                <a:latin typeface="Arial"/>
                <a:ea typeface="Arial"/>
                <a:cs typeface="Arial"/>
                <a:sym typeface="Arial"/>
              </a:rPr>
              <a:t> </a:t>
            </a:r>
            <a:endParaRPr b="0" i="0" sz="3600" u="none" cap="none" strike="noStrike">
              <a:solidFill>
                <a:srgbClr val="FFFFFF"/>
              </a:solidFill>
              <a:latin typeface="Arial"/>
              <a:ea typeface="Arial"/>
              <a:cs typeface="Arial"/>
              <a:sym typeface="Arial"/>
            </a:endParaRPr>
          </a:p>
        </p:txBody>
      </p:sp>
      <p:pic>
        <p:nvPicPr>
          <p:cNvPr id="201" name="Google Shape;201;p34"/>
          <p:cNvPicPr preferRelativeResize="0"/>
          <p:nvPr/>
        </p:nvPicPr>
        <p:blipFill rotWithShape="1">
          <a:blip r:embed="rId3">
            <a:alphaModFix/>
          </a:blip>
          <a:srcRect b="0" l="0" r="0" t="0"/>
          <a:stretch/>
        </p:blipFill>
        <p:spPr>
          <a:xfrm>
            <a:off x="3411200" y="245100"/>
            <a:ext cx="2924875" cy="533400"/>
          </a:xfrm>
          <a:prstGeom prst="rect">
            <a:avLst/>
          </a:prstGeom>
          <a:noFill/>
          <a:ln>
            <a:noFill/>
          </a:ln>
        </p:spPr>
      </p:pic>
      <p:pic>
        <p:nvPicPr>
          <p:cNvPr id="202" name="Google Shape;202;p34"/>
          <p:cNvPicPr preferRelativeResize="0"/>
          <p:nvPr/>
        </p:nvPicPr>
        <p:blipFill rotWithShape="1">
          <a:blip r:embed="rId4">
            <a:alphaModFix/>
          </a:blip>
          <a:srcRect b="0" l="0" r="0" t="0"/>
          <a:stretch/>
        </p:blipFill>
        <p:spPr>
          <a:xfrm>
            <a:off x="516625" y="1410375"/>
            <a:ext cx="7801324" cy="3316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5"/>
          <p:cNvSpPr txBox="1"/>
          <p:nvPr>
            <p:ph type="title"/>
          </p:nvPr>
        </p:nvSpPr>
        <p:spPr>
          <a:xfrm>
            <a:off x="311700" y="323550"/>
            <a:ext cx="8520600" cy="4594800"/>
          </a:xfrm>
          <a:prstGeom prst="rect">
            <a:avLst/>
          </a:prstGeom>
          <a:noFill/>
          <a:ln cap="flat" cmpd="sng" w="28575">
            <a:solidFill>
              <a:srgbClr val="45818E"/>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sz="2800">
              <a:solidFill>
                <a:schemeClr val="dk1"/>
              </a:solidFill>
            </a:endParaRPr>
          </a:p>
          <a:p>
            <a:pPr indent="0" lvl="0" marL="0" rtl="0" algn="l">
              <a:lnSpc>
                <a:spcPct val="100000"/>
              </a:lnSpc>
              <a:spcBef>
                <a:spcPts val="0"/>
              </a:spcBef>
              <a:spcAft>
                <a:spcPts val="0"/>
              </a:spcAft>
              <a:buSzPts val="2800"/>
              <a:buNone/>
            </a:pPr>
            <a:r>
              <a:t/>
            </a:r>
            <a:endParaRPr sz="2800">
              <a:solidFill>
                <a:schemeClr val="dk1"/>
              </a:solidFill>
            </a:endParaRPr>
          </a:p>
          <a:p>
            <a:pPr indent="0" lvl="0" marL="0" rtl="0" algn="l">
              <a:lnSpc>
                <a:spcPct val="100000"/>
              </a:lnSpc>
              <a:spcBef>
                <a:spcPts val="0"/>
              </a:spcBef>
              <a:spcAft>
                <a:spcPts val="0"/>
              </a:spcAft>
              <a:buSzPts val="2800"/>
              <a:buNone/>
            </a:pPr>
            <a:r>
              <a:t/>
            </a:r>
            <a:endParaRPr sz="2800">
              <a:solidFill>
                <a:schemeClr val="dk1"/>
              </a:solidFill>
            </a:endParaRPr>
          </a:p>
        </p:txBody>
      </p:sp>
      <p:sp>
        <p:nvSpPr>
          <p:cNvPr id="208" name="Google Shape;208;p35"/>
          <p:cNvSpPr txBox="1"/>
          <p:nvPr/>
        </p:nvSpPr>
        <p:spPr>
          <a:xfrm>
            <a:off x="312175" y="334325"/>
            <a:ext cx="8522400" cy="516600"/>
          </a:xfrm>
          <a:prstGeom prst="rect">
            <a:avLst/>
          </a:prstGeom>
          <a:solidFill>
            <a:srgbClr val="3C78D8"/>
          </a:solidFill>
          <a:ln cap="flat" cmpd="sng" w="28575">
            <a:solidFill>
              <a:srgbClr val="45818E"/>
            </a:solidFill>
            <a:prstDash val="solid"/>
            <a:round/>
            <a:headEnd len="sm" w="sm" type="none"/>
            <a:tailEnd len="sm" w="sm" type="none"/>
          </a:ln>
        </p:spPr>
        <p:txBody>
          <a:bodyPr anchorCtr="0" anchor="t" bIns="91425" lIns="91425" spcFirstLastPara="1" rIns="91425" wrap="square" tIns="91425">
            <a:noAutofit/>
          </a:bodyPr>
          <a:lstStyle/>
          <a:p>
            <a:pPr indent="45720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FFFFFF"/>
                </a:solidFill>
                <a:latin typeface="Arial"/>
                <a:ea typeface="Arial"/>
                <a:cs typeface="Arial"/>
                <a:sym typeface="Arial"/>
              </a:rPr>
              <a:t>Form Data</a:t>
            </a:r>
            <a:endParaRPr b="0" i="0" sz="2000" u="none" cap="none" strike="noStrike">
              <a:solidFill>
                <a:srgbClr val="FFFFFF"/>
              </a:solidFill>
              <a:latin typeface="Arial"/>
              <a:ea typeface="Arial"/>
              <a:cs typeface="Arial"/>
              <a:sym typeface="Arial"/>
            </a:endParaRPr>
          </a:p>
        </p:txBody>
      </p:sp>
      <p:pic>
        <p:nvPicPr>
          <p:cNvPr id="209" name="Google Shape;209;p35"/>
          <p:cNvPicPr preferRelativeResize="0"/>
          <p:nvPr/>
        </p:nvPicPr>
        <p:blipFill rotWithShape="1">
          <a:blip r:embed="rId3">
            <a:alphaModFix/>
          </a:blip>
          <a:srcRect b="0" l="0" r="0" t="0"/>
          <a:stretch/>
        </p:blipFill>
        <p:spPr>
          <a:xfrm>
            <a:off x="764125" y="1001475"/>
            <a:ext cx="7586124" cy="3755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6"/>
          <p:cNvSpPr txBox="1"/>
          <p:nvPr/>
        </p:nvSpPr>
        <p:spPr>
          <a:xfrm>
            <a:off x="656525" y="2045225"/>
            <a:ext cx="3217500" cy="1011600"/>
          </a:xfrm>
          <a:prstGeom prst="rect">
            <a:avLst/>
          </a:prstGeom>
          <a:noFill/>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GB" sz="4800" u="none" cap="none" strike="noStrike">
                <a:solidFill>
                  <a:srgbClr val="D24726"/>
                </a:solidFill>
                <a:latin typeface="Quattrocento Sans"/>
                <a:ea typeface="Quattrocento Sans"/>
                <a:cs typeface="Quattrocento Sans"/>
                <a:sym typeface="Quattrocento Sans"/>
              </a:rPr>
              <a:t>Thank You</a:t>
            </a:r>
            <a:endParaRPr/>
          </a:p>
        </p:txBody>
      </p:sp>
      <p:sp>
        <p:nvSpPr>
          <p:cNvPr id="215" name="Google Shape;215;p36"/>
          <p:cNvSpPr txBox="1"/>
          <p:nvPr/>
        </p:nvSpPr>
        <p:spPr>
          <a:xfrm>
            <a:off x="4282800" y="1152125"/>
            <a:ext cx="4368600" cy="2561100"/>
          </a:xfrm>
          <a:prstGeom prst="rect">
            <a:avLst/>
          </a:prstGeom>
          <a:solidFill>
            <a:srgbClr val="CC4125"/>
          </a:solidFill>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rPr b="0" i="0" lang="en-GB" sz="2300" u="none" cap="none" strike="noStrike">
                <a:solidFill>
                  <a:srgbClr val="FFFFFF"/>
                </a:solidFill>
                <a:latin typeface="Arial"/>
                <a:ea typeface="Arial"/>
                <a:cs typeface="Arial"/>
                <a:sym typeface="Arial"/>
              </a:rPr>
              <a:t> Team Worldwide COVID-19</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3200" y="445025"/>
            <a:ext cx="8520600" cy="4460100"/>
          </a:xfrm>
          <a:prstGeom prst="rect">
            <a:avLst/>
          </a:prstGeom>
          <a:noFill/>
          <a:ln cap="flat" cmpd="sng" w="28575">
            <a:solidFill>
              <a:srgbClr val="1155CC"/>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sz="2800">
              <a:solidFill>
                <a:schemeClr val="dk1"/>
              </a:solidFill>
            </a:endParaRPr>
          </a:p>
          <a:p>
            <a:pPr indent="0" lvl="0" marL="0" rtl="0" algn="l">
              <a:lnSpc>
                <a:spcPct val="100000"/>
              </a:lnSpc>
              <a:spcBef>
                <a:spcPts val="0"/>
              </a:spcBef>
              <a:spcAft>
                <a:spcPts val="0"/>
              </a:spcAft>
              <a:buSzPts val="2800"/>
              <a:buNone/>
            </a:pPr>
            <a:r>
              <a:t/>
            </a:r>
            <a:endParaRPr sz="2800">
              <a:solidFill>
                <a:schemeClr val="dk1"/>
              </a:solidFill>
            </a:endParaRPr>
          </a:p>
          <a:p>
            <a:pPr indent="0" lvl="0" marL="0" rtl="0" algn="l">
              <a:lnSpc>
                <a:spcPct val="100000"/>
              </a:lnSpc>
              <a:spcBef>
                <a:spcPts val="0"/>
              </a:spcBef>
              <a:spcAft>
                <a:spcPts val="0"/>
              </a:spcAft>
              <a:buSzPts val="2800"/>
              <a:buNone/>
            </a:pPr>
            <a:r>
              <a:t/>
            </a:r>
            <a:endParaRPr sz="2800">
              <a:solidFill>
                <a:schemeClr val="dk1"/>
              </a:solidFill>
            </a:endParaRPr>
          </a:p>
          <a:p>
            <a:pPr indent="-381000" lvl="0" marL="914400" marR="553720" rtl="0" algn="just">
              <a:lnSpc>
                <a:spcPct val="100000"/>
              </a:lnSpc>
              <a:spcBef>
                <a:spcPts val="450"/>
              </a:spcBef>
              <a:spcAft>
                <a:spcPts val="0"/>
              </a:spcAft>
              <a:buSzPts val="2400"/>
              <a:buFont typeface="Times New Roman"/>
              <a:buChar char="❖"/>
            </a:pPr>
            <a:r>
              <a:rPr lang="en-GB" sz="1600">
                <a:latin typeface="Times New Roman"/>
                <a:ea typeface="Times New Roman"/>
                <a:cs typeface="Times New Roman"/>
                <a:sym typeface="Times New Roman"/>
              </a:rPr>
              <a:t>Our main agenda for creating this web app is to develop awareness among people about covid- 19 and its effects. We also  want  users to get live status of coronavirus whenever they want.  We also take care that we provide them with the best Health  and  wellness  tips,  so  they remain healthy and fit</a:t>
            </a:r>
            <a:endParaRPr sz="1600">
              <a:latin typeface="Times New Roman"/>
              <a:ea typeface="Times New Roman"/>
              <a:cs typeface="Times New Roman"/>
              <a:sym typeface="Times New Roman"/>
            </a:endParaRPr>
          </a:p>
          <a:p>
            <a:pPr indent="0" lvl="0" marL="914400" marR="553720" rtl="0" algn="just">
              <a:lnSpc>
                <a:spcPct val="100000"/>
              </a:lnSpc>
              <a:spcBef>
                <a:spcPts val="450"/>
              </a:spcBef>
              <a:spcAft>
                <a:spcPts val="0"/>
              </a:spcAft>
              <a:buSzPts val="2800"/>
              <a:buNone/>
            </a:pPr>
            <a:r>
              <a:t/>
            </a:r>
            <a:endParaRPr sz="1600">
              <a:latin typeface="Times New Roman"/>
              <a:ea typeface="Times New Roman"/>
              <a:cs typeface="Times New Roman"/>
              <a:sym typeface="Times New Roman"/>
            </a:endParaRPr>
          </a:p>
          <a:p>
            <a:pPr indent="-355600" lvl="0" marL="914400" marR="553720" rtl="0" algn="just">
              <a:lnSpc>
                <a:spcPct val="100000"/>
              </a:lnSpc>
              <a:spcBef>
                <a:spcPts val="450"/>
              </a:spcBef>
              <a:spcAft>
                <a:spcPts val="0"/>
              </a:spcAft>
              <a:buSzPts val="2000"/>
              <a:buFont typeface="Times New Roman"/>
              <a:buChar char="❖"/>
            </a:pPr>
            <a:r>
              <a:rPr lang="en-GB" sz="1600">
                <a:latin typeface="Times New Roman"/>
                <a:ea typeface="Times New Roman"/>
                <a:cs typeface="Times New Roman"/>
                <a:sym typeface="Times New Roman"/>
              </a:rPr>
              <a:t> We will provide a platform where users can write their suggestions pertaining to coronavirus after signup/login. We will provide most of the information in one place so that the users need not to go elsewhere to collect information for COVID-19.</a:t>
            </a:r>
            <a:endParaRPr sz="2000">
              <a:latin typeface="Times New Roman"/>
              <a:ea typeface="Times New Roman"/>
              <a:cs typeface="Times New Roman"/>
              <a:sym typeface="Times New Roman"/>
            </a:endParaRPr>
          </a:p>
        </p:txBody>
      </p:sp>
      <p:sp>
        <p:nvSpPr>
          <p:cNvPr id="70" name="Google Shape;70;p15"/>
          <p:cNvSpPr/>
          <p:nvPr/>
        </p:nvSpPr>
        <p:spPr>
          <a:xfrm>
            <a:off x="321025" y="459100"/>
            <a:ext cx="8513700" cy="11460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0" lang="en-GB" sz="3600" u="none" cap="none" strike="noStrike">
                <a:solidFill>
                  <a:srgbClr val="FFFFFF"/>
                </a:solidFill>
                <a:latin typeface="Arial"/>
                <a:ea typeface="Arial"/>
                <a:cs typeface="Arial"/>
                <a:sym typeface="Arial"/>
              </a:rPr>
              <a:t>	Objective</a:t>
            </a:r>
            <a:endParaRPr b="0" i="0" sz="3600" u="none" cap="none" strike="noStrike">
              <a:solidFill>
                <a:srgbClr val="FFFFFF"/>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344500"/>
            <a:ext cx="8520600" cy="4400100"/>
          </a:xfrm>
          <a:prstGeom prst="rect">
            <a:avLst/>
          </a:prstGeom>
          <a:noFill/>
          <a:ln cap="flat" cmpd="sng" w="28575">
            <a:solidFill>
              <a:srgbClr val="3C78D8"/>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sz="2800">
              <a:solidFill>
                <a:schemeClr val="dk1"/>
              </a:solidFill>
            </a:endParaRPr>
          </a:p>
          <a:p>
            <a:pPr indent="0" lvl="0" marL="0" rtl="0" algn="l">
              <a:lnSpc>
                <a:spcPct val="100000"/>
              </a:lnSpc>
              <a:spcBef>
                <a:spcPts val="0"/>
              </a:spcBef>
              <a:spcAft>
                <a:spcPts val="0"/>
              </a:spcAft>
              <a:buSzPts val="2800"/>
              <a:buNone/>
            </a:pPr>
            <a:r>
              <a:t/>
            </a:r>
            <a:endParaRPr sz="2800">
              <a:solidFill>
                <a:schemeClr val="dk1"/>
              </a:solidFill>
            </a:endParaRPr>
          </a:p>
          <a:p>
            <a:pPr indent="0" lvl="0" marL="0" rtl="0" algn="l">
              <a:lnSpc>
                <a:spcPct val="100000"/>
              </a:lnSpc>
              <a:spcBef>
                <a:spcPts val="0"/>
              </a:spcBef>
              <a:spcAft>
                <a:spcPts val="0"/>
              </a:spcAft>
              <a:buSzPts val="2800"/>
              <a:buNone/>
            </a:pPr>
            <a:r>
              <a:t/>
            </a:r>
            <a:endParaRPr sz="2800">
              <a:solidFill>
                <a:schemeClr val="dk1"/>
              </a:solidFill>
            </a:endParaRPr>
          </a:p>
          <a:p>
            <a:pPr indent="-330200" lvl="0" marL="457200" rtl="0" algn="l">
              <a:lnSpc>
                <a:spcPct val="100000"/>
              </a:lnSpc>
              <a:spcBef>
                <a:spcPts val="0"/>
              </a:spcBef>
              <a:spcAft>
                <a:spcPts val="0"/>
              </a:spcAft>
              <a:buSzPts val="1600"/>
              <a:buChar char="●"/>
            </a:pPr>
            <a:r>
              <a:rPr lang="en-GB" sz="1600"/>
              <a:t>Signup/login</a:t>
            </a:r>
            <a:endParaRPr sz="1600"/>
          </a:p>
          <a:p>
            <a:pPr indent="-330200" lvl="0" marL="457200" rtl="0" algn="l">
              <a:lnSpc>
                <a:spcPct val="100000"/>
              </a:lnSpc>
              <a:spcBef>
                <a:spcPts val="0"/>
              </a:spcBef>
              <a:spcAft>
                <a:spcPts val="0"/>
              </a:spcAft>
              <a:buSzPts val="1600"/>
              <a:buChar char="●"/>
            </a:pPr>
            <a:r>
              <a:rPr lang="en-GB" sz="1600"/>
              <a:t>View Home page</a:t>
            </a:r>
            <a:endParaRPr sz="1600"/>
          </a:p>
          <a:p>
            <a:pPr indent="-330200" lvl="0" marL="457200" rtl="0" algn="l">
              <a:lnSpc>
                <a:spcPct val="100000"/>
              </a:lnSpc>
              <a:spcBef>
                <a:spcPts val="0"/>
              </a:spcBef>
              <a:spcAft>
                <a:spcPts val="0"/>
              </a:spcAft>
              <a:buSzPts val="1600"/>
              <a:buChar char="●"/>
            </a:pPr>
            <a:r>
              <a:rPr lang="en-GB" sz="1600"/>
              <a:t>View Resources</a:t>
            </a:r>
            <a:endParaRPr sz="1600"/>
          </a:p>
          <a:p>
            <a:pPr indent="-330200" lvl="0" marL="457200" rtl="0" algn="l">
              <a:lnSpc>
                <a:spcPct val="100000"/>
              </a:lnSpc>
              <a:spcBef>
                <a:spcPts val="0"/>
              </a:spcBef>
              <a:spcAft>
                <a:spcPts val="0"/>
              </a:spcAft>
              <a:buSzPts val="1600"/>
              <a:buChar char="●"/>
            </a:pPr>
            <a:r>
              <a:rPr lang="en-GB" sz="1600"/>
              <a:t>View Real Time Covid Data</a:t>
            </a:r>
            <a:endParaRPr sz="1600"/>
          </a:p>
          <a:p>
            <a:pPr indent="-330200" lvl="0" marL="457200" rtl="0" algn="l">
              <a:lnSpc>
                <a:spcPct val="100000"/>
              </a:lnSpc>
              <a:spcBef>
                <a:spcPts val="0"/>
              </a:spcBef>
              <a:spcAft>
                <a:spcPts val="0"/>
              </a:spcAft>
              <a:buSzPts val="1600"/>
              <a:buChar char="●"/>
            </a:pPr>
            <a:r>
              <a:rPr lang="en-GB" sz="1600"/>
              <a:t>Submit Suggestion Form</a:t>
            </a:r>
            <a:endParaRPr sz="1600"/>
          </a:p>
          <a:p>
            <a:pPr indent="-330200" lvl="0" marL="457200" rtl="0" algn="l">
              <a:lnSpc>
                <a:spcPct val="100000"/>
              </a:lnSpc>
              <a:spcBef>
                <a:spcPts val="0"/>
              </a:spcBef>
              <a:spcAft>
                <a:spcPts val="0"/>
              </a:spcAft>
              <a:buSzPts val="1600"/>
              <a:buChar char="●"/>
            </a:pPr>
            <a:r>
              <a:rPr lang="en-GB" sz="1600"/>
              <a:t>View Suggestions</a:t>
            </a:r>
            <a:endParaRPr sz="1600"/>
          </a:p>
          <a:p>
            <a:pPr indent="-330200" lvl="0" marL="457200" rtl="0" algn="l">
              <a:lnSpc>
                <a:spcPct val="100000"/>
              </a:lnSpc>
              <a:spcBef>
                <a:spcPts val="0"/>
              </a:spcBef>
              <a:spcAft>
                <a:spcPts val="0"/>
              </a:spcAft>
              <a:buSzPts val="1600"/>
              <a:buChar char="●"/>
            </a:pPr>
            <a:r>
              <a:rPr lang="en-GB" sz="1600"/>
              <a:t>Manage user and full application</a:t>
            </a:r>
            <a:endParaRPr sz="1600"/>
          </a:p>
          <a:p>
            <a:pPr indent="0" lvl="0" marL="0" rtl="0" algn="l">
              <a:lnSpc>
                <a:spcPct val="100000"/>
              </a:lnSpc>
              <a:spcBef>
                <a:spcPts val="0"/>
              </a:spcBef>
              <a:spcAft>
                <a:spcPts val="0"/>
              </a:spcAft>
              <a:buSzPts val="2800"/>
              <a:buNone/>
            </a:pPr>
            <a:r>
              <a:t/>
            </a:r>
            <a:endParaRPr sz="1600"/>
          </a:p>
          <a:p>
            <a:pPr indent="0" lvl="0" marL="0" rtl="0" algn="l">
              <a:lnSpc>
                <a:spcPct val="100000"/>
              </a:lnSpc>
              <a:spcBef>
                <a:spcPts val="0"/>
              </a:spcBef>
              <a:spcAft>
                <a:spcPts val="0"/>
              </a:spcAft>
              <a:buSzPts val="2800"/>
              <a:buNone/>
            </a:pPr>
            <a:r>
              <a:t/>
            </a:r>
            <a:endParaRPr sz="1600"/>
          </a:p>
          <a:p>
            <a:pPr indent="0" lvl="0" marL="0" rtl="0" algn="l">
              <a:lnSpc>
                <a:spcPct val="100000"/>
              </a:lnSpc>
              <a:spcBef>
                <a:spcPts val="0"/>
              </a:spcBef>
              <a:spcAft>
                <a:spcPts val="0"/>
              </a:spcAft>
              <a:buSzPts val="2800"/>
              <a:buNone/>
            </a:pPr>
            <a:r>
              <a:t/>
            </a:r>
            <a:endParaRPr sz="1600"/>
          </a:p>
        </p:txBody>
      </p:sp>
      <p:sp>
        <p:nvSpPr>
          <p:cNvPr id="76" name="Google Shape;76;p16"/>
          <p:cNvSpPr/>
          <p:nvPr/>
        </p:nvSpPr>
        <p:spPr>
          <a:xfrm>
            <a:off x="332475" y="321575"/>
            <a:ext cx="8479500" cy="11001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GB" sz="3000" u="none" cap="none" strike="noStrike">
                <a:solidFill>
                  <a:srgbClr val="FFFFFF"/>
                </a:solidFill>
                <a:latin typeface="Arial"/>
                <a:ea typeface="Arial"/>
                <a:cs typeface="Arial"/>
                <a:sym typeface="Arial"/>
              </a:rPr>
              <a:t>Use Case Diagram</a:t>
            </a:r>
            <a:endParaRPr b="0" i="0" sz="3000" u="none" cap="none" strike="noStrike">
              <a:solidFill>
                <a:srgbClr val="FFFFFF"/>
              </a:solidFill>
              <a:latin typeface="Arial"/>
              <a:ea typeface="Arial"/>
              <a:cs typeface="Arial"/>
              <a:sym typeface="Arial"/>
            </a:endParaRPr>
          </a:p>
        </p:txBody>
      </p:sp>
      <p:pic>
        <p:nvPicPr>
          <p:cNvPr id="77" name="Google Shape;77;p16"/>
          <p:cNvPicPr preferRelativeResize="0"/>
          <p:nvPr/>
        </p:nvPicPr>
        <p:blipFill rotWithShape="1">
          <a:blip r:embed="rId3">
            <a:alphaModFix/>
          </a:blip>
          <a:srcRect b="0" l="0" r="0" t="0"/>
          <a:stretch/>
        </p:blipFill>
        <p:spPr>
          <a:xfrm>
            <a:off x="4765775" y="344500"/>
            <a:ext cx="4046199" cy="43428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355950"/>
            <a:ext cx="8520600" cy="4342800"/>
          </a:xfrm>
          <a:prstGeom prst="rect">
            <a:avLst/>
          </a:prstGeom>
          <a:noFill/>
          <a:ln cap="flat" cmpd="sng" w="28575">
            <a:solidFill>
              <a:srgbClr val="3C78D8"/>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sz="2800">
              <a:solidFill>
                <a:schemeClr val="dk1"/>
              </a:solidFill>
            </a:endParaRPr>
          </a:p>
          <a:p>
            <a:pPr indent="0" lvl="0" marL="0" rtl="0" algn="l">
              <a:lnSpc>
                <a:spcPct val="100000"/>
              </a:lnSpc>
              <a:spcBef>
                <a:spcPts val="0"/>
              </a:spcBef>
              <a:spcAft>
                <a:spcPts val="0"/>
              </a:spcAft>
              <a:buSzPts val="2800"/>
              <a:buNone/>
            </a:pPr>
            <a:r>
              <a:t/>
            </a:r>
            <a:endParaRPr sz="2800">
              <a:solidFill>
                <a:schemeClr val="dk1"/>
              </a:solidFill>
            </a:endParaRPr>
          </a:p>
          <a:p>
            <a:pPr indent="0" lvl="0" marL="0" rtl="0" algn="l">
              <a:lnSpc>
                <a:spcPct val="100000"/>
              </a:lnSpc>
              <a:spcBef>
                <a:spcPts val="0"/>
              </a:spcBef>
              <a:spcAft>
                <a:spcPts val="0"/>
              </a:spcAft>
              <a:buSzPts val="2800"/>
              <a:buNone/>
            </a:pPr>
            <a:r>
              <a:t/>
            </a:r>
            <a:endParaRPr sz="2800">
              <a:solidFill>
                <a:schemeClr val="dk1"/>
              </a:solidFill>
            </a:endParaRPr>
          </a:p>
          <a:p>
            <a:pPr indent="0" lvl="0" marL="0" rtl="0" algn="l">
              <a:lnSpc>
                <a:spcPct val="100000"/>
              </a:lnSpc>
              <a:spcBef>
                <a:spcPts val="0"/>
              </a:spcBef>
              <a:spcAft>
                <a:spcPts val="0"/>
              </a:spcAft>
              <a:buSzPts val="2800"/>
              <a:buNone/>
            </a:pPr>
            <a:r>
              <a:t/>
            </a:r>
            <a:endParaRPr sz="2800">
              <a:solidFill>
                <a:schemeClr val="dk1"/>
              </a:solidFill>
            </a:endParaRPr>
          </a:p>
        </p:txBody>
      </p:sp>
      <p:sp>
        <p:nvSpPr>
          <p:cNvPr id="83" name="Google Shape;83;p17"/>
          <p:cNvSpPr/>
          <p:nvPr/>
        </p:nvSpPr>
        <p:spPr>
          <a:xfrm>
            <a:off x="321025" y="378875"/>
            <a:ext cx="8502300" cy="10197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0" lang="en-GB" sz="3600" u="none" cap="none" strike="noStrike">
                <a:solidFill>
                  <a:srgbClr val="FFFFFF"/>
                </a:solidFill>
                <a:latin typeface="Arial"/>
                <a:ea typeface="Arial"/>
                <a:cs typeface="Arial"/>
                <a:sym typeface="Arial"/>
              </a:rPr>
              <a:t>Database Models</a:t>
            </a:r>
            <a:endParaRPr b="0" i="0" sz="3600" u="none" cap="none" strike="noStrike">
              <a:solidFill>
                <a:srgbClr val="FFFFFF"/>
              </a:solidFill>
              <a:latin typeface="Arial"/>
              <a:ea typeface="Arial"/>
              <a:cs typeface="Arial"/>
              <a:sym typeface="Arial"/>
            </a:endParaRPr>
          </a:p>
        </p:txBody>
      </p:sp>
      <p:pic>
        <p:nvPicPr>
          <p:cNvPr id="84" name="Google Shape;84;p17"/>
          <p:cNvPicPr preferRelativeResize="0"/>
          <p:nvPr/>
        </p:nvPicPr>
        <p:blipFill rotWithShape="1">
          <a:blip r:embed="rId3">
            <a:alphaModFix/>
          </a:blip>
          <a:srcRect b="0" l="0" r="0" t="0"/>
          <a:stretch/>
        </p:blipFill>
        <p:spPr>
          <a:xfrm>
            <a:off x="641875" y="1478900"/>
            <a:ext cx="3456675" cy="3128200"/>
          </a:xfrm>
          <a:prstGeom prst="rect">
            <a:avLst/>
          </a:prstGeom>
          <a:noFill/>
          <a:ln>
            <a:noFill/>
          </a:ln>
        </p:spPr>
      </p:pic>
      <p:pic>
        <p:nvPicPr>
          <p:cNvPr id="85" name="Google Shape;85;p17"/>
          <p:cNvPicPr preferRelativeResize="0"/>
          <p:nvPr/>
        </p:nvPicPr>
        <p:blipFill rotWithShape="1">
          <a:blip r:embed="rId4">
            <a:alphaModFix/>
          </a:blip>
          <a:srcRect b="0" l="0" r="0" t="0"/>
          <a:stretch/>
        </p:blipFill>
        <p:spPr>
          <a:xfrm>
            <a:off x="4996150" y="1478900"/>
            <a:ext cx="3307699" cy="3128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4379700"/>
          </a:xfrm>
          <a:prstGeom prst="rect">
            <a:avLst/>
          </a:prstGeom>
          <a:noFill/>
          <a:ln cap="flat" cmpd="sng" w="28575">
            <a:solidFill>
              <a:srgbClr val="3C78D8"/>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sz="2800">
              <a:solidFill>
                <a:schemeClr val="dk1"/>
              </a:solidFill>
            </a:endParaRPr>
          </a:p>
          <a:p>
            <a:pPr indent="0" lvl="0" marL="0" rtl="0" algn="l">
              <a:lnSpc>
                <a:spcPct val="100000"/>
              </a:lnSpc>
              <a:spcBef>
                <a:spcPts val="0"/>
              </a:spcBef>
              <a:spcAft>
                <a:spcPts val="0"/>
              </a:spcAft>
              <a:buSzPts val="2800"/>
              <a:buNone/>
            </a:pPr>
            <a:r>
              <a:t/>
            </a:r>
            <a:endParaRPr sz="2800">
              <a:solidFill>
                <a:schemeClr val="dk1"/>
              </a:solidFill>
            </a:endParaRPr>
          </a:p>
          <a:p>
            <a:pPr indent="0" lvl="0" marL="0" rtl="0" algn="l">
              <a:lnSpc>
                <a:spcPct val="100000"/>
              </a:lnSpc>
              <a:spcBef>
                <a:spcPts val="0"/>
              </a:spcBef>
              <a:spcAft>
                <a:spcPts val="0"/>
              </a:spcAft>
              <a:buSzPts val="2800"/>
              <a:buNone/>
            </a:pPr>
            <a:r>
              <a:t/>
            </a:r>
            <a:endParaRPr sz="2800">
              <a:solidFill>
                <a:schemeClr val="dk1"/>
              </a:solidFill>
            </a:endParaRPr>
          </a:p>
          <a:p>
            <a:pPr indent="0" lvl="0" marL="0" rtl="0" algn="l">
              <a:lnSpc>
                <a:spcPct val="100000"/>
              </a:lnSpc>
              <a:spcBef>
                <a:spcPts val="0"/>
              </a:spcBef>
              <a:spcAft>
                <a:spcPts val="0"/>
              </a:spcAft>
              <a:buSzPts val="2800"/>
              <a:buNone/>
            </a:pPr>
            <a:r>
              <a:t/>
            </a:r>
            <a:endParaRPr sz="2800">
              <a:solidFill>
                <a:schemeClr val="dk1"/>
              </a:solidFill>
            </a:endParaRPr>
          </a:p>
        </p:txBody>
      </p:sp>
      <p:sp>
        <p:nvSpPr>
          <p:cNvPr id="91" name="Google Shape;91;p18"/>
          <p:cNvSpPr/>
          <p:nvPr/>
        </p:nvSpPr>
        <p:spPr>
          <a:xfrm>
            <a:off x="332475" y="436175"/>
            <a:ext cx="8499900" cy="10065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0" lang="en-GB" sz="3600" u="none" cap="none" strike="noStrike">
                <a:solidFill>
                  <a:srgbClr val="FFFFFF"/>
                </a:solidFill>
                <a:latin typeface="Arial"/>
                <a:ea typeface="Arial"/>
                <a:cs typeface="Arial"/>
                <a:sym typeface="Arial"/>
              </a:rPr>
              <a:t>Data Flow Diagram</a:t>
            </a:r>
            <a:endParaRPr b="0" i="0" sz="3600" u="none" cap="none" strike="noStrike">
              <a:solidFill>
                <a:srgbClr val="FFFFFF"/>
              </a:solidFill>
              <a:latin typeface="Arial"/>
              <a:ea typeface="Arial"/>
              <a:cs typeface="Arial"/>
              <a:sym typeface="Arial"/>
            </a:endParaRPr>
          </a:p>
        </p:txBody>
      </p:sp>
      <p:pic>
        <p:nvPicPr>
          <p:cNvPr id="92" name="Google Shape;92;p18"/>
          <p:cNvPicPr preferRelativeResize="0"/>
          <p:nvPr/>
        </p:nvPicPr>
        <p:blipFill rotWithShape="1">
          <a:blip r:embed="rId3">
            <a:alphaModFix/>
          </a:blip>
          <a:srcRect b="0" l="0" r="0" t="0"/>
          <a:stretch/>
        </p:blipFill>
        <p:spPr>
          <a:xfrm>
            <a:off x="1543050" y="1882650"/>
            <a:ext cx="6057900" cy="2238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215950"/>
            <a:ext cx="8520600" cy="4777500"/>
          </a:xfrm>
          <a:prstGeom prst="rect">
            <a:avLst/>
          </a:prstGeom>
          <a:noFill/>
          <a:ln cap="flat" cmpd="sng" w="28575">
            <a:solidFill>
              <a:srgbClr val="1155CC"/>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sz="2800">
              <a:solidFill>
                <a:schemeClr val="dk1"/>
              </a:solidFill>
            </a:endParaRPr>
          </a:p>
          <a:p>
            <a:pPr indent="0" lvl="0" marL="0" rtl="0" algn="l">
              <a:lnSpc>
                <a:spcPct val="100000"/>
              </a:lnSpc>
              <a:spcBef>
                <a:spcPts val="0"/>
              </a:spcBef>
              <a:spcAft>
                <a:spcPts val="0"/>
              </a:spcAft>
              <a:buSzPts val="2800"/>
              <a:buNone/>
            </a:pPr>
            <a:r>
              <a:t/>
            </a:r>
            <a:endParaRPr sz="2800">
              <a:solidFill>
                <a:schemeClr val="dk1"/>
              </a:solidFill>
            </a:endParaRPr>
          </a:p>
          <a:p>
            <a:pPr indent="0" lvl="0" marL="0" rtl="0" algn="l">
              <a:lnSpc>
                <a:spcPct val="100000"/>
              </a:lnSpc>
              <a:spcBef>
                <a:spcPts val="0"/>
              </a:spcBef>
              <a:spcAft>
                <a:spcPts val="0"/>
              </a:spcAft>
              <a:buSzPts val="2800"/>
              <a:buNone/>
            </a:pPr>
            <a:r>
              <a:t/>
            </a:r>
            <a:endParaRPr sz="2800">
              <a:solidFill>
                <a:schemeClr val="dk1"/>
              </a:solidFill>
            </a:endParaRPr>
          </a:p>
          <a:p>
            <a:pPr indent="457200" lvl="0" marL="0" rtl="0" algn="l">
              <a:lnSpc>
                <a:spcPct val="100000"/>
              </a:lnSpc>
              <a:spcBef>
                <a:spcPts val="0"/>
              </a:spcBef>
              <a:spcAft>
                <a:spcPts val="0"/>
              </a:spcAft>
              <a:buSzPts val="2800"/>
              <a:buNone/>
            </a:pPr>
            <a:r>
              <a:rPr b="1" lang="en-GB" sz="1800">
                <a:latin typeface="Times New Roman"/>
                <a:ea typeface="Times New Roman"/>
                <a:cs typeface="Times New Roman"/>
                <a:sym typeface="Times New Roman"/>
              </a:rPr>
              <a:t>Hardware:</a:t>
            </a:r>
            <a:endParaRPr b="1" sz="1800">
              <a:latin typeface="Times New Roman"/>
              <a:ea typeface="Times New Roman"/>
              <a:cs typeface="Times New Roman"/>
              <a:sym typeface="Times New Roman"/>
            </a:endParaRPr>
          </a:p>
          <a:p>
            <a:pPr indent="-357505" lvl="2" marL="1195070" rtl="0" algn="l">
              <a:lnSpc>
                <a:spcPct val="100000"/>
              </a:lnSpc>
              <a:spcBef>
                <a:spcPts val="420"/>
              </a:spcBef>
              <a:spcAft>
                <a:spcPts val="0"/>
              </a:spcAft>
              <a:buSzPts val="1400"/>
              <a:buFont typeface="Noto Sans Symbols"/>
              <a:buChar char="✔"/>
            </a:pPr>
            <a:r>
              <a:rPr lang="en-GB" sz="1400">
                <a:latin typeface="Times New Roman"/>
                <a:ea typeface="Times New Roman"/>
                <a:cs typeface="Times New Roman"/>
                <a:sym typeface="Times New Roman"/>
              </a:rPr>
              <a:t>Laptop/Desktop</a:t>
            </a:r>
            <a:endParaRPr sz="1400">
              <a:latin typeface="Times New Roman"/>
              <a:ea typeface="Times New Roman"/>
              <a:cs typeface="Times New Roman"/>
              <a:sym typeface="Times New Roman"/>
            </a:endParaRPr>
          </a:p>
          <a:p>
            <a:pPr indent="-318135" lvl="2" marL="1155700" rtl="0" algn="l">
              <a:lnSpc>
                <a:spcPct val="100000"/>
              </a:lnSpc>
              <a:spcBef>
                <a:spcPts val="445"/>
              </a:spcBef>
              <a:spcAft>
                <a:spcPts val="0"/>
              </a:spcAft>
              <a:buSzPts val="1400"/>
              <a:buFont typeface="Noto Sans Symbols"/>
              <a:buChar char="✔"/>
            </a:pPr>
            <a:r>
              <a:rPr lang="en-GB" sz="1400">
                <a:latin typeface="Times New Roman"/>
                <a:ea typeface="Times New Roman"/>
                <a:cs typeface="Times New Roman"/>
                <a:sym typeface="Times New Roman"/>
              </a:rPr>
              <a:t>1.8 GHz or faster processor. Quad-core or better recommended</a:t>
            </a:r>
            <a:endParaRPr sz="1400">
              <a:latin typeface="Times New Roman"/>
              <a:ea typeface="Times New Roman"/>
              <a:cs typeface="Times New Roman"/>
              <a:sym typeface="Times New Roman"/>
            </a:endParaRPr>
          </a:p>
          <a:p>
            <a:pPr indent="-318135" lvl="2" marL="1155700" rtl="0" algn="l">
              <a:lnSpc>
                <a:spcPct val="100000"/>
              </a:lnSpc>
              <a:spcBef>
                <a:spcPts val="445"/>
              </a:spcBef>
              <a:spcAft>
                <a:spcPts val="0"/>
              </a:spcAft>
              <a:buSzPts val="1400"/>
              <a:buFont typeface="Noto Sans Symbols"/>
              <a:buChar char="✔"/>
            </a:pPr>
            <a:r>
              <a:rPr lang="en-GB" sz="1400">
                <a:latin typeface="Times New Roman"/>
                <a:ea typeface="Times New Roman"/>
                <a:cs typeface="Times New Roman"/>
                <a:sym typeface="Times New Roman"/>
              </a:rPr>
              <a:t>4 GB of RAM and core i3 processor</a:t>
            </a:r>
            <a:endParaRPr sz="1400">
              <a:latin typeface="Times New Roman"/>
              <a:ea typeface="Times New Roman"/>
              <a:cs typeface="Times New Roman"/>
              <a:sym typeface="Times New Roman"/>
            </a:endParaRPr>
          </a:p>
          <a:p>
            <a:pPr indent="-318135" lvl="2" marL="1155700" rtl="0" algn="l">
              <a:lnSpc>
                <a:spcPct val="100000"/>
              </a:lnSpc>
              <a:spcBef>
                <a:spcPts val="430"/>
              </a:spcBef>
              <a:spcAft>
                <a:spcPts val="0"/>
              </a:spcAft>
              <a:buSzPts val="1400"/>
              <a:buFont typeface="Noto Sans Symbols"/>
              <a:buChar char="✔"/>
            </a:pPr>
            <a:r>
              <a:rPr lang="en-GB" sz="1400">
                <a:latin typeface="Times New Roman"/>
                <a:ea typeface="Times New Roman"/>
                <a:cs typeface="Times New Roman"/>
                <a:sym typeface="Times New Roman"/>
              </a:rPr>
              <a:t>Hard disk space: Minimum of 500MB</a:t>
            </a:r>
            <a:endParaRPr sz="1400">
              <a:latin typeface="Times New Roman"/>
              <a:ea typeface="Times New Roman"/>
              <a:cs typeface="Times New Roman"/>
              <a:sym typeface="Times New Roman"/>
            </a:endParaRPr>
          </a:p>
          <a:p>
            <a:pPr indent="0" lvl="0" marL="1195070" rtl="0" algn="l">
              <a:lnSpc>
                <a:spcPct val="100000"/>
              </a:lnSpc>
              <a:spcBef>
                <a:spcPts val="445"/>
              </a:spcBef>
              <a:spcAft>
                <a:spcPts val="0"/>
              </a:spcAft>
              <a:buClr>
                <a:schemeClr val="dk1"/>
              </a:buClr>
              <a:buSzPts val="1100"/>
              <a:buFont typeface="Arial"/>
              <a:buNone/>
            </a:pPr>
            <a:r>
              <a:t/>
            </a:r>
            <a:endParaRPr sz="1200">
              <a:latin typeface="Times New Roman"/>
              <a:ea typeface="Times New Roman"/>
              <a:cs typeface="Times New Roman"/>
              <a:sym typeface="Times New Roman"/>
            </a:endParaRPr>
          </a:p>
          <a:p>
            <a:pPr indent="457200" lvl="0" marL="0" rtl="0" algn="l">
              <a:lnSpc>
                <a:spcPct val="100000"/>
              </a:lnSpc>
              <a:spcBef>
                <a:spcPts val="30"/>
              </a:spcBef>
              <a:spcAft>
                <a:spcPts val="0"/>
              </a:spcAft>
              <a:buClr>
                <a:schemeClr val="dk1"/>
              </a:buClr>
              <a:buSzPts val="1100"/>
              <a:buFont typeface="Arial"/>
              <a:buNone/>
            </a:pPr>
            <a:r>
              <a:rPr b="1" lang="en-GB" sz="1800">
                <a:latin typeface="Times New Roman"/>
                <a:ea typeface="Times New Roman"/>
                <a:cs typeface="Times New Roman"/>
                <a:sym typeface="Times New Roman"/>
              </a:rPr>
              <a:t>Software:</a:t>
            </a:r>
            <a:endParaRPr b="1" sz="1800">
              <a:latin typeface="Times New Roman"/>
              <a:ea typeface="Times New Roman"/>
              <a:cs typeface="Times New Roman"/>
              <a:sym typeface="Times New Roman"/>
            </a:endParaRPr>
          </a:p>
          <a:p>
            <a:pPr indent="0" lvl="0" marL="0" rtl="0" algn="l">
              <a:lnSpc>
                <a:spcPct val="100000"/>
              </a:lnSpc>
              <a:spcBef>
                <a:spcPts val="35"/>
              </a:spcBef>
              <a:spcAft>
                <a:spcPts val="0"/>
              </a:spcAft>
              <a:buSzPts val="2800"/>
              <a:buNone/>
            </a:pPr>
            <a:r>
              <a:t/>
            </a:r>
            <a:endParaRPr b="1" sz="1500">
              <a:latin typeface="Times New Roman"/>
              <a:ea typeface="Times New Roman"/>
              <a:cs typeface="Times New Roman"/>
              <a:sym typeface="Times New Roman"/>
            </a:endParaRPr>
          </a:p>
          <a:p>
            <a:pPr indent="-318135" lvl="2" marL="1155700" rtl="0" algn="l">
              <a:lnSpc>
                <a:spcPct val="100000"/>
              </a:lnSpc>
              <a:spcBef>
                <a:spcPts val="5"/>
              </a:spcBef>
              <a:spcAft>
                <a:spcPts val="0"/>
              </a:spcAft>
              <a:buSzPts val="1400"/>
              <a:buFont typeface="Noto Sans Symbols"/>
              <a:buChar char="✓"/>
            </a:pPr>
            <a:r>
              <a:rPr lang="en-GB" sz="1400">
                <a:latin typeface="Times New Roman"/>
                <a:ea typeface="Times New Roman"/>
                <a:cs typeface="Times New Roman"/>
                <a:sym typeface="Times New Roman"/>
              </a:rPr>
              <a:t>Windows 8.1 and above</a:t>
            </a:r>
            <a:endParaRPr sz="1400">
              <a:latin typeface="Times New Roman"/>
              <a:ea typeface="Times New Roman"/>
              <a:cs typeface="Times New Roman"/>
              <a:sym typeface="Times New Roman"/>
            </a:endParaRPr>
          </a:p>
          <a:p>
            <a:pPr indent="-318135" lvl="2" marL="1155700" rtl="0" algn="l">
              <a:lnSpc>
                <a:spcPct val="100000"/>
              </a:lnSpc>
              <a:spcBef>
                <a:spcPts val="200"/>
              </a:spcBef>
              <a:spcAft>
                <a:spcPts val="0"/>
              </a:spcAft>
              <a:buSzPts val="1400"/>
              <a:buFont typeface="Noto Sans Symbols"/>
              <a:buChar char="✓"/>
            </a:pPr>
            <a:r>
              <a:rPr lang="en-GB" sz="1400">
                <a:latin typeface="Times New Roman"/>
                <a:ea typeface="Times New Roman"/>
                <a:cs typeface="Times New Roman"/>
                <a:sym typeface="Times New Roman"/>
              </a:rPr>
              <a:t>Visual Studio Code </a:t>
            </a:r>
            <a:endParaRPr sz="1400">
              <a:latin typeface="Times New Roman"/>
              <a:ea typeface="Times New Roman"/>
              <a:cs typeface="Times New Roman"/>
              <a:sym typeface="Times New Roman"/>
            </a:endParaRPr>
          </a:p>
          <a:p>
            <a:pPr indent="-318135" lvl="2" marL="1155700" rtl="0" algn="l">
              <a:lnSpc>
                <a:spcPct val="100000"/>
              </a:lnSpc>
              <a:spcBef>
                <a:spcPts val="435"/>
              </a:spcBef>
              <a:spcAft>
                <a:spcPts val="0"/>
              </a:spcAft>
              <a:buSzPts val="1400"/>
              <a:buFont typeface="Noto Sans Symbols"/>
              <a:buChar char="✓"/>
            </a:pPr>
            <a:r>
              <a:rPr lang="en-GB" sz="1400">
                <a:latin typeface="Times New Roman"/>
                <a:ea typeface="Times New Roman"/>
                <a:cs typeface="Times New Roman"/>
                <a:sym typeface="Times New Roman"/>
              </a:rPr>
              <a:t>Web Browser</a:t>
            </a:r>
            <a:endParaRPr sz="1400">
              <a:latin typeface="Times New Roman"/>
              <a:ea typeface="Times New Roman"/>
              <a:cs typeface="Times New Roman"/>
              <a:sym typeface="Times New Roman"/>
            </a:endParaRPr>
          </a:p>
          <a:p>
            <a:pPr indent="-318135" lvl="2" marL="1155700" rtl="0" algn="l">
              <a:lnSpc>
                <a:spcPct val="100000"/>
              </a:lnSpc>
              <a:spcBef>
                <a:spcPts val="205"/>
              </a:spcBef>
              <a:spcAft>
                <a:spcPts val="0"/>
              </a:spcAft>
              <a:buSzPts val="1400"/>
              <a:buFont typeface="Times New Roman"/>
              <a:buChar char="✓"/>
            </a:pPr>
            <a:r>
              <a:rPr lang="en-GB" sz="1400">
                <a:highlight>
                  <a:srgbClr val="FFFFFF"/>
                </a:highlight>
                <a:latin typeface="Times New Roman"/>
                <a:ea typeface="Times New Roman"/>
                <a:cs typeface="Times New Roman"/>
                <a:sym typeface="Times New Roman"/>
              </a:rPr>
              <a:t>Github Desktop</a:t>
            </a:r>
            <a:endParaRPr sz="1400">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SzPts val="2800"/>
              <a:buNone/>
            </a:pPr>
            <a:r>
              <a:t/>
            </a:r>
            <a:endParaRPr sz="1400">
              <a:highlight>
                <a:srgbClr val="FFFFFF"/>
              </a:highlight>
              <a:latin typeface="Times New Roman"/>
              <a:ea typeface="Times New Roman"/>
              <a:cs typeface="Times New Roman"/>
              <a:sym typeface="Times New Roman"/>
            </a:endParaRPr>
          </a:p>
        </p:txBody>
      </p:sp>
      <p:sp>
        <p:nvSpPr>
          <p:cNvPr id="98" name="Google Shape;98;p19"/>
          <p:cNvSpPr txBox="1"/>
          <p:nvPr/>
        </p:nvSpPr>
        <p:spPr>
          <a:xfrm>
            <a:off x="312175" y="215950"/>
            <a:ext cx="8522400" cy="1032900"/>
          </a:xfrm>
          <a:prstGeom prst="rect">
            <a:avLst/>
          </a:prstGeom>
          <a:solidFill>
            <a:srgbClr val="3C78D8"/>
          </a:solid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0" lang="en-GB" sz="3600" u="none" cap="none" strike="noStrike">
                <a:solidFill>
                  <a:srgbClr val="FFFFFF"/>
                </a:solidFill>
                <a:latin typeface="Arial"/>
                <a:ea typeface="Arial"/>
                <a:cs typeface="Arial"/>
                <a:sym typeface="Arial"/>
              </a:rPr>
              <a:t>	</a:t>
            </a:r>
            <a:r>
              <a:rPr b="0" i="0" lang="en-GB" sz="2800" u="none" cap="none" strike="noStrike">
                <a:solidFill>
                  <a:srgbClr val="FFFFFF"/>
                </a:solidFill>
                <a:latin typeface="Arial"/>
                <a:ea typeface="Arial"/>
                <a:cs typeface="Arial"/>
                <a:sym typeface="Arial"/>
              </a:rPr>
              <a:t>Hardware and Software Requirements</a:t>
            </a:r>
            <a:endParaRPr b="0" i="0" sz="2800" u="none" cap="none" strike="noStrike">
              <a:solidFill>
                <a:srgbClr val="FFFFFF"/>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291275"/>
            <a:ext cx="8520600" cy="4691700"/>
          </a:xfrm>
          <a:prstGeom prst="rect">
            <a:avLst/>
          </a:prstGeom>
          <a:noFill/>
          <a:ln cap="flat" cmpd="sng" w="28575">
            <a:solidFill>
              <a:srgbClr val="3C78D8"/>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sz="2800">
              <a:solidFill>
                <a:schemeClr val="dk1"/>
              </a:solidFill>
            </a:endParaRPr>
          </a:p>
          <a:p>
            <a:pPr indent="0" lvl="0" marL="0" rtl="0" algn="l">
              <a:lnSpc>
                <a:spcPct val="100000"/>
              </a:lnSpc>
              <a:spcBef>
                <a:spcPts val="0"/>
              </a:spcBef>
              <a:spcAft>
                <a:spcPts val="0"/>
              </a:spcAft>
              <a:buSzPts val="2800"/>
              <a:buNone/>
            </a:pPr>
            <a:r>
              <a:t/>
            </a:r>
            <a:endParaRPr sz="2800">
              <a:solidFill>
                <a:schemeClr val="dk1"/>
              </a:solidFill>
            </a:endParaRPr>
          </a:p>
          <a:p>
            <a:pPr indent="0" lvl="0" marL="0" rtl="0" algn="l">
              <a:lnSpc>
                <a:spcPct val="100000"/>
              </a:lnSpc>
              <a:spcBef>
                <a:spcPts val="0"/>
              </a:spcBef>
              <a:spcAft>
                <a:spcPts val="0"/>
              </a:spcAft>
              <a:buSzPts val="2800"/>
              <a:buNone/>
            </a:pPr>
            <a:r>
              <a:t/>
            </a:r>
            <a:endParaRPr sz="2800">
              <a:solidFill>
                <a:schemeClr val="dk1"/>
              </a:solidFill>
            </a:endParaRPr>
          </a:p>
          <a:p>
            <a:pPr indent="-330200" lvl="0" marL="914400" rtl="0" algn="l">
              <a:lnSpc>
                <a:spcPct val="200000"/>
              </a:lnSpc>
              <a:spcBef>
                <a:spcPts val="205"/>
              </a:spcBef>
              <a:spcAft>
                <a:spcPts val="0"/>
              </a:spcAft>
              <a:buSzPts val="1600"/>
              <a:buFont typeface="Times New Roman"/>
              <a:buChar char="●"/>
            </a:pPr>
            <a:r>
              <a:rPr lang="en-GB" sz="1600">
                <a:highlight>
                  <a:srgbClr val="FFFFFF"/>
                </a:highlight>
                <a:latin typeface="Times New Roman"/>
                <a:ea typeface="Times New Roman"/>
                <a:cs typeface="Times New Roman"/>
                <a:sym typeface="Times New Roman"/>
              </a:rPr>
              <a:t>HTML5						MongoDB</a:t>
            </a:r>
            <a:endParaRPr sz="1600">
              <a:highlight>
                <a:srgbClr val="FFFFFF"/>
              </a:highlight>
              <a:latin typeface="Times New Roman"/>
              <a:ea typeface="Times New Roman"/>
              <a:cs typeface="Times New Roman"/>
              <a:sym typeface="Times New Roman"/>
            </a:endParaRPr>
          </a:p>
          <a:p>
            <a:pPr indent="-330200" lvl="0" marL="914400" rtl="0" algn="l">
              <a:lnSpc>
                <a:spcPct val="200000"/>
              </a:lnSpc>
              <a:spcBef>
                <a:spcPts val="0"/>
              </a:spcBef>
              <a:spcAft>
                <a:spcPts val="0"/>
              </a:spcAft>
              <a:buSzPts val="1600"/>
              <a:buFont typeface="Times New Roman"/>
              <a:buChar char="●"/>
            </a:pPr>
            <a:r>
              <a:rPr lang="en-GB" sz="1600">
                <a:highlight>
                  <a:srgbClr val="FFFFFF"/>
                </a:highlight>
                <a:latin typeface="Times New Roman"/>
                <a:ea typeface="Times New Roman"/>
                <a:cs typeface="Times New Roman"/>
                <a:sym typeface="Times New Roman"/>
              </a:rPr>
              <a:t>CSS3						EJS Templating</a:t>
            </a:r>
            <a:endParaRPr sz="1600">
              <a:highlight>
                <a:srgbClr val="FFFFFF"/>
              </a:highlight>
              <a:latin typeface="Times New Roman"/>
              <a:ea typeface="Times New Roman"/>
              <a:cs typeface="Times New Roman"/>
              <a:sym typeface="Times New Roman"/>
            </a:endParaRPr>
          </a:p>
          <a:p>
            <a:pPr indent="-330200" lvl="0" marL="914400" rtl="0" algn="l">
              <a:lnSpc>
                <a:spcPct val="200000"/>
              </a:lnSpc>
              <a:spcBef>
                <a:spcPts val="205"/>
              </a:spcBef>
              <a:spcAft>
                <a:spcPts val="0"/>
              </a:spcAft>
              <a:buSzPts val="1600"/>
              <a:buFont typeface="Times New Roman"/>
              <a:buChar char="●"/>
            </a:pPr>
            <a:r>
              <a:rPr lang="en-GB" sz="1600">
                <a:highlight>
                  <a:srgbClr val="FFFFFF"/>
                </a:highlight>
                <a:latin typeface="Times New Roman"/>
                <a:ea typeface="Times New Roman"/>
                <a:cs typeface="Times New Roman"/>
                <a:sym typeface="Times New Roman"/>
              </a:rPr>
              <a:t>Bootstrap 4 / 5</a:t>
            </a:r>
            <a:endParaRPr sz="1600">
              <a:highlight>
                <a:srgbClr val="FFFFFF"/>
              </a:highlight>
              <a:latin typeface="Times New Roman"/>
              <a:ea typeface="Times New Roman"/>
              <a:cs typeface="Times New Roman"/>
              <a:sym typeface="Times New Roman"/>
            </a:endParaRPr>
          </a:p>
          <a:p>
            <a:pPr indent="-330200" lvl="0" marL="914400" rtl="0" algn="l">
              <a:lnSpc>
                <a:spcPct val="200000"/>
              </a:lnSpc>
              <a:spcBef>
                <a:spcPts val="205"/>
              </a:spcBef>
              <a:spcAft>
                <a:spcPts val="0"/>
              </a:spcAft>
              <a:buSzPts val="1600"/>
              <a:buFont typeface="Times New Roman"/>
              <a:buChar char="●"/>
            </a:pPr>
            <a:r>
              <a:rPr lang="en-GB" sz="1600">
                <a:highlight>
                  <a:srgbClr val="FFFFFF"/>
                </a:highlight>
                <a:latin typeface="Times New Roman"/>
                <a:ea typeface="Times New Roman"/>
                <a:cs typeface="Times New Roman"/>
                <a:sym typeface="Times New Roman"/>
              </a:rPr>
              <a:t>JavaScript</a:t>
            </a:r>
            <a:endParaRPr sz="1600">
              <a:highlight>
                <a:srgbClr val="FFFFFF"/>
              </a:highlight>
              <a:latin typeface="Times New Roman"/>
              <a:ea typeface="Times New Roman"/>
              <a:cs typeface="Times New Roman"/>
              <a:sym typeface="Times New Roman"/>
            </a:endParaRPr>
          </a:p>
          <a:p>
            <a:pPr indent="-330200" lvl="0" marL="914400" rtl="0" algn="l">
              <a:lnSpc>
                <a:spcPct val="200000"/>
              </a:lnSpc>
              <a:spcBef>
                <a:spcPts val="205"/>
              </a:spcBef>
              <a:spcAft>
                <a:spcPts val="0"/>
              </a:spcAft>
              <a:buSzPts val="1600"/>
              <a:buFont typeface="Times New Roman"/>
              <a:buChar char="●"/>
            </a:pPr>
            <a:r>
              <a:rPr lang="en-GB" sz="1600">
                <a:highlight>
                  <a:srgbClr val="FFFFFF"/>
                </a:highlight>
                <a:latin typeface="Times New Roman"/>
                <a:ea typeface="Times New Roman"/>
                <a:cs typeface="Times New Roman"/>
                <a:sym typeface="Times New Roman"/>
              </a:rPr>
              <a:t>NodeJS</a:t>
            </a:r>
            <a:endParaRPr sz="1600">
              <a:highlight>
                <a:srgbClr val="FFFFFF"/>
              </a:highlight>
              <a:latin typeface="Times New Roman"/>
              <a:ea typeface="Times New Roman"/>
              <a:cs typeface="Times New Roman"/>
              <a:sym typeface="Times New Roman"/>
            </a:endParaRPr>
          </a:p>
          <a:p>
            <a:pPr indent="-330200" lvl="0" marL="914400" rtl="0" algn="l">
              <a:lnSpc>
                <a:spcPct val="200000"/>
              </a:lnSpc>
              <a:spcBef>
                <a:spcPts val="205"/>
              </a:spcBef>
              <a:spcAft>
                <a:spcPts val="0"/>
              </a:spcAft>
              <a:buSzPts val="1600"/>
              <a:buFont typeface="Times New Roman"/>
              <a:buChar char="●"/>
            </a:pPr>
            <a:r>
              <a:rPr lang="en-GB" sz="1600">
                <a:highlight>
                  <a:srgbClr val="FFFFFF"/>
                </a:highlight>
                <a:latin typeface="Times New Roman"/>
                <a:ea typeface="Times New Roman"/>
                <a:cs typeface="Times New Roman"/>
                <a:sym typeface="Times New Roman"/>
              </a:rPr>
              <a:t>ExpressJs</a:t>
            </a:r>
            <a:endParaRPr sz="1600">
              <a:highlight>
                <a:srgbClr val="FFFFFF"/>
              </a:highlight>
              <a:latin typeface="Times New Roman"/>
              <a:ea typeface="Times New Roman"/>
              <a:cs typeface="Times New Roman"/>
              <a:sym typeface="Times New Roman"/>
            </a:endParaRPr>
          </a:p>
          <a:p>
            <a:pPr indent="0" lvl="0" marL="914400" rtl="0" algn="l">
              <a:lnSpc>
                <a:spcPct val="100000"/>
              </a:lnSpc>
              <a:spcBef>
                <a:spcPts val="205"/>
              </a:spcBef>
              <a:spcAft>
                <a:spcPts val="0"/>
              </a:spcAft>
              <a:buSzPts val="2800"/>
              <a:buNone/>
            </a:pPr>
            <a:r>
              <a:t/>
            </a:r>
            <a:endParaRPr sz="3200"/>
          </a:p>
        </p:txBody>
      </p:sp>
      <p:sp>
        <p:nvSpPr>
          <p:cNvPr id="104" name="Google Shape;104;p20"/>
          <p:cNvSpPr txBox="1"/>
          <p:nvPr/>
        </p:nvSpPr>
        <p:spPr>
          <a:xfrm>
            <a:off x="322950" y="269750"/>
            <a:ext cx="8490000" cy="1000800"/>
          </a:xfrm>
          <a:prstGeom prst="rect">
            <a:avLst/>
          </a:prstGeom>
          <a:solidFill>
            <a:srgbClr val="3C78D8"/>
          </a:solidFill>
          <a:ln cap="flat" cmpd="sng" w="2857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GB" sz="3200" u="none" cap="none" strike="noStrike">
                <a:solidFill>
                  <a:srgbClr val="FFFFFF"/>
                </a:solidFill>
                <a:latin typeface="Arial"/>
                <a:ea typeface="Arial"/>
                <a:cs typeface="Arial"/>
                <a:sym typeface="Arial"/>
              </a:rPr>
              <a:t>Technologies Used</a:t>
            </a:r>
            <a:endParaRPr b="0" i="0" sz="3200" u="none" cap="none" strike="noStrike">
              <a:solidFill>
                <a:srgbClr val="FFFFFF"/>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p:nvPr/>
        </p:nvSpPr>
        <p:spPr>
          <a:xfrm>
            <a:off x="332475" y="413250"/>
            <a:ext cx="8479500" cy="7497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en-GB" sz="3200" u="none" cap="none" strike="noStrike">
                <a:solidFill>
                  <a:srgbClr val="FFFFFF"/>
                </a:solidFill>
                <a:latin typeface="Arial"/>
                <a:ea typeface="Arial"/>
                <a:cs typeface="Arial"/>
                <a:sym typeface="Arial"/>
              </a:rPr>
              <a:t>Screenshots:</a:t>
            </a:r>
            <a:endParaRPr b="0" i="0" sz="3200" u="none" cap="none" strike="noStrike">
              <a:solidFill>
                <a:srgbClr val="FFFFFF"/>
              </a:solidFill>
              <a:latin typeface="Arial"/>
              <a:ea typeface="Arial"/>
              <a:cs typeface="Arial"/>
              <a:sym typeface="Arial"/>
            </a:endParaRPr>
          </a:p>
        </p:txBody>
      </p:sp>
      <p:pic>
        <p:nvPicPr>
          <p:cNvPr id="110" name="Google Shape;110;p21"/>
          <p:cNvPicPr preferRelativeResize="0"/>
          <p:nvPr/>
        </p:nvPicPr>
        <p:blipFill rotWithShape="1">
          <a:blip r:embed="rId3">
            <a:alphaModFix/>
          </a:blip>
          <a:srcRect b="0" l="0" r="0" t="0"/>
          <a:stretch/>
        </p:blipFill>
        <p:spPr>
          <a:xfrm>
            <a:off x="538125" y="1279375"/>
            <a:ext cx="4954206" cy="3643568"/>
          </a:xfrm>
          <a:prstGeom prst="rect">
            <a:avLst/>
          </a:prstGeom>
          <a:noFill/>
          <a:ln>
            <a:noFill/>
          </a:ln>
        </p:spPr>
      </p:pic>
      <p:sp>
        <p:nvSpPr>
          <p:cNvPr id="111" name="Google Shape;111;p21"/>
          <p:cNvSpPr txBox="1"/>
          <p:nvPr/>
        </p:nvSpPr>
        <p:spPr>
          <a:xfrm>
            <a:off x="5940436" y="2412825"/>
            <a:ext cx="3551893" cy="929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GB" sz="2800" u="none" cap="none" strike="noStrike">
                <a:solidFill>
                  <a:srgbClr val="000000"/>
                </a:solidFill>
                <a:latin typeface="Arial"/>
                <a:ea typeface="Arial"/>
                <a:cs typeface="Arial"/>
                <a:sym typeface="Arial"/>
              </a:rPr>
              <a:t>Registration</a:t>
            </a:r>
            <a:endParaRPr b="0" i="0" sz="2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2800" u="none" cap="none" strike="noStrike">
                <a:solidFill>
                  <a:srgbClr val="000000"/>
                </a:solidFill>
                <a:latin typeface="Arial"/>
                <a:ea typeface="Arial"/>
                <a:cs typeface="Arial"/>
                <a:sym typeface="Arial"/>
              </a:rPr>
              <a:t> Page</a:t>
            </a:r>
            <a:endParaRPr b="0" i="0" sz="2800" u="none" cap="none" strike="noStrike">
              <a:solidFill>
                <a:srgbClr val="000000"/>
              </a:solidFill>
              <a:latin typeface="Arial"/>
              <a:ea typeface="Arial"/>
              <a:cs typeface="Arial"/>
              <a:sym typeface="Arial"/>
            </a:endParaRPr>
          </a:p>
        </p:txBody>
      </p:sp>
      <p:sp>
        <p:nvSpPr>
          <p:cNvPr id="112" name="Google Shape;112;p21"/>
          <p:cNvSpPr txBox="1"/>
          <p:nvPr/>
        </p:nvSpPr>
        <p:spPr>
          <a:xfrm>
            <a:off x="332475" y="172200"/>
            <a:ext cx="8479500" cy="4799100"/>
          </a:xfrm>
          <a:prstGeom prst="rect">
            <a:avLst/>
          </a:prstGeom>
          <a:noFill/>
          <a:ln cap="flat" cmpd="sng" w="28575">
            <a:solidFill>
              <a:srgbClr val="1155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